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6" r:id="rId6"/>
    <p:sldId id="264" r:id="rId7"/>
    <p:sldId id="289" r:id="rId8"/>
    <p:sldId id="286" r:id="rId9"/>
    <p:sldId id="284" r:id="rId10"/>
    <p:sldId id="290" r:id="rId11"/>
    <p:sldId id="277" r:id="rId12"/>
    <p:sldId id="278" r:id="rId13"/>
    <p:sldId id="279" r:id="rId14"/>
    <p:sldId id="291" r:id="rId15"/>
    <p:sldId id="280" r:id="rId16"/>
    <p:sldId id="292" r:id="rId17"/>
    <p:sldId id="293" r:id="rId18"/>
    <p:sldId id="300" r:id="rId19"/>
    <p:sldId id="281" r:id="rId20"/>
    <p:sldId id="295" r:id="rId21"/>
    <p:sldId id="296" r:id="rId22"/>
    <p:sldId id="294" r:id="rId23"/>
    <p:sldId id="297" r:id="rId24"/>
    <p:sldId id="299" r:id="rId25"/>
    <p:sldId id="301" r:id="rId26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18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724" autoAdjust="0"/>
  </p:normalViewPr>
  <p:slideViewPr>
    <p:cSldViewPr snapToGrid="0">
      <p:cViewPr varScale="1">
        <p:scale>
          <a:sx n="104" d="100"/>
          <a:sy n="104" d="100"/>
        </p:scale>
        <p:origin x="150" y="276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9D83D-8584-41D0-96D7-BCA650A7FD5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B41736B6-888D-4AC7-9A41-02BD99A5A8F0}">
      <dgm:prSet phldrT="[Teksti]"/>
      <dgm:spPr/>
      <dgm:t>
        <a:bodyPr/>
        <a:lstStyle/>
        <a:p>
          <a:pPr>
            <a:buFontTx/>
            <a:buChar char="-"/>
          </a:pPr>
          <a:r>
            <a:rPr lang="fi-FI" b="1" dirty="0"/>
            <a:t>Ympäristö</a:t>
          </a:r>
        </a:p>
        <a:p>
          <a:pPr>
            <a:buFontTx/>
            <a:buChar char="-"/>
          </a:pPr>
          <a:r>
            <a:rPr lang="fi-FI" dirty="0"/>
            <a:t>Ravinnehuuhtoumien hallinta ja ilmasto</a:t>
          </a:r>
        </a:p>
        <a:p>
          <a:pPr>
            <a:buFontTx/>
            <a:buChar char="-"/>
          </a:pPr>
          <a:r>
            <a:rPr lang="fi-FI" dirty="0"/>
            <a:t>Monimuotoisuus</a:t>
          </a:r>
        </a:p>
        <a:p>
          <a:pPr>
            <a:buFontTx/>
            <a:buChar char="-"/>
          </a:pPr>
          <a:r>
            <a:rPr lang="fi-FI" dirty="0"/>
            <a:t>Energiankäyttö ja kierrätys</a:t>
          </a:r>
        </a:p>
      </dgm:t>
    </dgm:pt>
    <dgm:pt modelId="{A80C9161-3035-4C6B-AFDC-DC52AC3040AD}" type="parTrans" cxnId="{CF608040-AA1E-4BAF-AB73-BB162BFE4FAF}">
      <dgm:prSet/>
      <dgm:spPr/>
      <dgm:t>
        <a:bodyPr/>
        <a:lstStyle/>
        <a:p>
          <a:endParaRPr lang="fi-FI"/>
        </a:p>
      </dgm:t>
    </dgm:pt>
    <dgm:pt modelId="{22AF5BE8-D85D-454E-AEB8-76559F7A4A76}" type="sibTrans" cxnId="{CF608040-AA1E-4BAF-AB73-BB162BFE4FAF}">
      <dgm:prSet/>
      <dgm:spPr/>
      <dgm:t>
        <a:bodyPr/>
        <a:lstStyle/>
        <a:p>
          <a:endParaRPr lang="fi-FI"/>
        </a:p>
      </dgm:t>
    </dgm:pt>
    <dgm:pt modelId="{A244CA46-6D00-45BA-B11A-32F6E0E4126C}">
      <dgm:prSet phldrT="[Teksti]"/>
      <dgm:spPr/>
      <dgm:t>
        <a:bodyPr/>
        <a:lstStyle/>
        <a:p>
          <a:r>
            <a:rPr lang="fi-FI" b="1" dirty="0"/>
            <a:t>Talous</a:t>
          </a:r>
        </a:p>
        <a:p>
          <a:r>
            <a:rPr lang="fi-FI" dirty="0"/>
            <a:t>Budjetointi</a:t>
          </a:r>
        </a:p>
        <a:p>
          <a:r>
            <a:rPr lang="fi-FI" dirty="0"/>
            <a:t>Seuranta</a:t>
          </a:r>
        </a:p>
        <a:p>
          <a:r>
            <a:rPr lang="fi-FI" dirty="0"/>
            <a:t>Analyysit</a:t>
          </a:r>
        </a:p>
        <a:p>
          <a:r>
            <a:rPr lang="fi-FI" dirty="0"/>
            <a:t>&gt; Kannattavuus </a:t>
          </a:r>
        </a:p>
      </dgm:t>
    </dgm:pt>
    <dgm:pt modelId="{1D13AE9C-BB1C-43FF-9DDB-674A1F579AC6}" type="parTrans" cxnId="{C1250390-1355-4369-9A99-C548F3433CDA}">
      <dgm:prSet/>
      <dgm:spPr/>
      <dgm:t>
        <a:bodyPr/>
        <a:lstStyle/>
        <a:p>
          <a:endParaRPr lang="fi-FI"/>
        </a:p>
      </dgm:t>
    </dgm:pt>
    <dgm:pt modelId="{C23A25EC-FC08-4A97-B5A2-4F25135AF7B5}" type="sibTrans" cxnId="{C1250390-1355-4369-9A99-C548F3433CDA}">
      <dgm:prSet/>
      <dgm:spPr/>
      <dgm:t>
        <a:bodyPr/>
        <a:lstStyle/>
        <a:p>
          <a:endParaRPr lang="fi-FI"/>
        </a:p>
      </dgm:t>
    </dgm:pt>
    <dgm:pt modelId="{5B4F0712-7C33-4551-9A00-48AF0914EBC2}">
      <dgm:prSet phldrT="[Teksti]"/>
      <dgm:spPr/>
      <dgm:t>
        <a:bodyPr/>
        <a:lstStyle/>
        <a:p>
          <a:r>
            <a:rPr lang="fi-FI" b="1" dirty="0"/>
            <a:t>Paikallisuus</a:t>
          </a:r>
        </a:p>
        <a:p>
          <a:r>
            <a:rPr lang="fi-FI" dirty="0"/>
            <a:t>Yhteistyö</a:t>
          </a:r>
        </a:p>
        <a:p>
          <a:r>
            <a:rPr lang="fi-FI" dirty="0"/>
            <a:t>Aluetalous</a:t>
          </a:r>
        </a:p>
        <a:p>
          <a:r>
            <a:rPr lang="fi-FI" dirty="0"/>
            <a:t>Kulttuuriympäristö </a:t>
          </a:r>
        </a:p>
      </dgm:t>
    </dgm:pt>
    <dgm:pt modelId="{34C4F14F-9EC0-4D33-AE01-E08BBA26249B}" type="parTrans" cxnId="{41FF891D-870F-4D23-B080-BBBECAEF1905}">
      <dgm:prSet/>
      <dgm:spPr/>
      <dgm:t>
        <a:bodyPr/>
        <a:lstStyle/>
        <a:p>
          <a:endParaRPr lang="fi-FI"/>
        </a:p>
      </dgm:t>
    </dgm:pt>
    <dgm:pt modelId="{9C39FFA3-DC12-4FAF-8F71-E12420D62DEE}" type="sibTrans" cxnId="{41FF891D-870F-4D23-B080-BBBECAEF1905}">
      <dgm:prSet/>
      <dgm:spPr/>
      <dgm:t>
        <a:bodyPr/>
        <a:lstStyle/>
        <a:p>
          <a:endParaRPr lang="fi-FI"/>
        </a:p>
      </dgm:t>
    </dgm:pt>
    <dgm:pt modelId="{282A87B9-5047-45E4-96B9-C122B81A42FA}">
      <dgm:prSet phldrT="[Teksti]"/>
      <dgm:spPr/>
      <dgm:t>
        <a:bodyPr/>
        <a:lstStyle/>
        <a:p>
          <a:pPr>
            <a:buFontTx/>
            <a:buChar char="-"/>
          </a:pPr>
          <a:r>
            <a:rPr lang="fi-FI" b="1" dirty="0"/>
            <a:t>Sosiaalinen vastuullisuus</a:t>
          </a:r>
        </a:p>
        <a:p>
          <a:pPr>
            <a:buFontTx/>
            <a:buChar char="-"/>
          </a:pPr>
          <a:r>
            <a:rPr lang="fi-FI" dirty="0"/>
            <a:t>Yrittäjä</a:t>
          </a:r>
        </a:p>
        <a:p>
          <a:pPr>
            <a:buFontTx/>
            <a:buChar char="-"/>
          </a:pPr>
          <a:r>
            <a:rPr lang="fi-FI" dirty="0"/>
            <a:t>Henkilöstö</a:t>
          </a:r>
        </a:p>
      </dgm:t>
    </dgm:pt>
    <dgm:pt modelId="{E5877659-EEFE-4450-8511-1F267FECB430}" type="parTrans" cxnId="{0C44CEF6-C127-4474-B032-6B537B7DB4DD}">
      <dgm:prSet/>
      <dgm:spPr/>
      <dgm:t>
        <a:bodyPr/>
        <a:lstStyle/>
        <a:p>
          <a:endParaRPr lang="fi-FI"/>
        </a:p>
      </dgm:t>
    </dgm:pt>
    <dgm:pt modelId="{B66FCDB1-58BC-4A7A-B5AE-10A912E0BF1F}" type="sibTrans" cxnId="{0C44CEF6-C127-4474-B032-6B537B7DB4DD}">
      <dgm:prSet/>
      <dgm:spPr/>
      <dgm:t>
        <a:bodyPr/>
        <a:lstStyle/>
        <a:p>
          <a:endParaRPr lang="fi-FI"/>
        </a:p>
      </dgm:t>
    </dgm:pt>
    <dgm:pt modelId="{A31B59EA-E9C8-4C6B-B3FA-0E8FAAFD0F0C}">
      <dgm:prSet phldrT="[Teksti]"/>
      <dgm:spPr/>
      <dgm:t>
        <a:bodyPr/>
        <a:lstStyle/>
        <a:p>
          <a:pPr>
            <a:buFontTx/>
            <a:buChar char="-"/>
          </a:pPr>
          <a:r>
            <a:rPr lang="fi-FI" b="1" dirty="0"/>
            <a:t>Eläinten hyvinvointi</a:t>
          </a:r>
        </a:p>
        <a:p>
          <a:pPr>
            <a:buFontTx/>
            <a:buChar char="-"/>
          </a:pPr>
          <a:r>
            <a:rPr lang="fi-FI" dirty="0"/>
            <a:t>Ruokinta</a:t>
          </a:r>
        </a:p>
        <a:p>
          <a:pPr>
            <a:buFontTx/>
            <a:buChar char="-"/>
          </a:pPr>
          <a:r>
            <a:rPr lang="fi-FI" dirty="0"/>
            <a:t>Olosuhteet</a:t>
          </a:r>
        </a:p>
        <a:p>
          <a:pPr>
            <a:buFontTx/>
            <a:buChar char="-"/>
          </a:pPr>
          <a:r>
            <a:rPr lang="fi-FI" dirty="0"/>
            <a:t>Käsittely</a:t>
          </a:r>
        </a:p>
        <a:p>
          <a:pPr>
            <a:buFontTx/>
            <a:buChar char="-"/>
          </a:pPr>
          <a:r>
            <a:rPr lang="fi-FI" dirty="0"/>
            <a:t>Terveys</a:t>
          </a:r>
        </a:p>
      </dgm:t>
    </dgm:pt>
    <dgm:pt modelId="{1E415CFC-090C-4901-8687-E76EAAAB90B3}" type="parTrans" cxnId="{A5FA10E5-11DB-40F7-B0AC-A4109D11632C}">
      <dgm:prSet/>
      <dgm:spPr/>
      <dgm:t>
        <a:bodyPr/>
        <a:lstStyle/>
        <a:p>
          <a:endParaRPr lang="fi-FI"/>
        </a:p>
      </dgm:t>
    </dgm:pt>
    <dgm:pt modelId="{6E037F39-64AA-4C51-B5DB-D2A7CAEAE2DC}" type="sibTrans" cxnId="{A5FA10E5-11DB-40F7-B0AC-A4109D11632C}">
      <dgm:prSet/>
      <dgm:spPr/>
      <dgm:t>
        <a:bodyPr/>
        <a:lstStyle/>
        <a:p>
          <a:endParaRPr lang="fi-FI"/>
        </a:p>
      </dgm:t>
    </dgm:pt>
    <dgm:pt modelId="{4D33DB3B-BE77-41F9-900E-316C45BDC41D}" type="pres">
      <dgm:prSet presAssocID="{4489D83D-8584-41D0-96D7-BCA650A7FD5D}" presName="diagram" presStyleCnt="0">
        <dgm:presLayoutVars>
          <dgm:dir/>
          <dgm:resizeHandles val="exact"/>
        </dgm:presLayoutVars>
      </dgm:prSet>
      <dgm:spPr/>
    </dgm:pt>
    <dgm:pt modelId="{438BCD6F-623A-4F8A-A9FC-8CC8CA6A7821}" type="pres">
      <dgm:prSet presAssocID="{B41736B6-888D-4AC7-9A41-02BD99A5A8F0}" presName="node" presStyleLbl="node1" presStyleIdx="0" presStyleCnt="5">
        <dgm:presLayoutVars>
          <dgm:bulletEnabled val="1"/>
        </dgm:presLayoutVars>
      </dgm:prSet>
      <dgm:spPr/>
    </dgm:pt>
    <dgm:pt modelId="{D6C531DD-70F0-478B-B726-F15CE885445F}" type="pres">
      <dgm:prSet presAssocID="{22AF5BE8-D85D-454E-AEB8-76559F7A4A76}" presName="sibTrans" presStyleCnt="0"/>
      <dgm:spPr/>
    </dgm:pt>
    <dgm:pt modelId="{A89EF91B-4E68-404D-B400-4190ED8059DD}" type="pres">
      <dgm:prSet presAssocID="{A244CA46-6D00-45BA-B11A-32F6E0E4126C}" presName="node" presStyleLbl="node1" presStyleIdx="1" presStyleCnt="5">
        <dgm:presLayoutVars>
          <dgm:bulletEnabled val="1"/>
        </dgm:presLayoutVars>
      </dgm:prSet>
      <dgm:spPr/>
    </dgm:pt>
    <dgm:pt modelId="{EA7ADDC1-F8B0-4C4D-AD71-4FA2D35051ED}" type="pres">
      <dgm:prSet presAssocID="{C23A25EC-FC08-4A97-B5A2-4F25135AF7B5}" presName="sibTrans" presStyleCnt="0"/>
      <dgm:spPr/>
    </dgm:pt>
    <dgm:pt modelId="{039D2B73-D4FD-4FD0-95A0-98ECCE8AC6EB}" type="pres">
      <dgm:prSet presAssocID="{5B4F0712-7C33-4551-9A00-48AF0914EBC2}" presName="node" presStyleLbl="node1" presStyleIdx="2" presStyleCnt="5">
        <dgm:presLayoutVars>
          <dgm:bulletEnabled val="1"/>
        </dgm:presLayoutVars>
      </dgm:prSet>
      <dgm:spPr/>
    </dgm:pt>
    <dgm:pt modelId="{457597C1-6ACB-437E-83C5-81DC7EBF3A17}" type="pres">
      <dgm:prSet presAssocID="{9C39FFA3-DC12-4FAF-8F71-E12420D62DEE}" presName="sibTrans" presStyleCnt="0"/>
      <dgm:spPr/>
    </dgm:pt>
    <dgm:pt modelId="{EB830784-AECB-4B0F-8C4C-BC99A1FC045F}" type="pres">
      <dgm:prSet presAssocID="{282A87B9-5047-45E4-96B9-C122B81A42FA}" presName="node" presStyleLbl="node1" presStyleIdx="3" presStyleCnt="5" custLinFactNeighborX="-507" custLinFactNeighborY="-423">
        <dgm:presLayoutVars>
          <dgm:bulletEnabled val="1"/>
        </dgm:presLayoutVars>
      </dgm:prSet>
      <dgm:spPr/>
    </dgm:pt>
    <dgm:pt modelId="{44583A3E-31D5-4DD3-8060-B8D33BC83E60}" type="pres">
      <dgm:prSet presAssocID="{B66FCDB1-58BC-4A7A-B5AE-10A912E0BF1F}" presName="sibTrans" presStyleCnt="0"/>
      <dgm:spPr/>
    </dgm:pt>
    <dgm:pt modelId="{9D302C6B-23A6-4DF1-BFDA-04A07B036346}" type="pres">
      <dgm:prSet presAssocID="{A31B59EA-E9C8-4C6B-B3FA-0E8FAAFD0F0C}" presName="node" presStyleLbl="node1" presStyleIdx="4" presStyleCnt="5">
        <dgm:presLayoutVars>
          <dgm:bulletEnabled val="1"/>
        </dgm:presLayoutVars>
      </dgm:prSet>
      <dgm:spPr/>
    </dgm:pt>
  </dgm:ptLst>
  <dgm:cxnLst>
    <dgm:cxn modelId="{41FF891D-870F-4D23-B080-BBBECAEF1905}" srcId="{4489D83D-8584-41D0-96D7-BCA650A7FD5D}" destId="{5B4F0712-7C33-4551-9A00-48AF0914EBC2}" srcOrd="2" destOrd="0" parTransId="{34C4F14F-9EC0-4D33-AE01-E08BBA26249B}" sibTransId="{9C39FFA3-DC12-4FAF-8F71-E12420D62DEE}"/>
    <dgm:cxn modelId="{CF608040-AA1E-4BAF-AB73-BB162BFE4FAF}" srcId="{4489D83D-8584-41D0-96D7-BCA650A7FD5D}" destId="{B41736B6-888D-4AC7-9A41-02BD99A5A8F0}" srcOrd="0" destOrd="0" parTransId="{A80C9161-3035-4C6B-AFDC-DC52AC3040AD}" sibTransId="{22AF5BE8-D85D-454E-AEB8-76559F7A4A76}"/>
    <dgm:cxn modelId="{EF17496E-2B5A-4C39-B66B-007A37678739}" type="presOf" srcId="{282A87B9-5047-45E4-96B9-C122B81A42FA}" destId="{EB830784-AECB-4B0F-8C4C-BC99A1FC045F}" srcOrd="0" destOrd="0" presId="urn:microsoft.com/office/officeart/2005/8/layout/default"/>
    <dgm:cxn modelId="{4DB65E8F-BC46-45A0-9681-0AE1084F7A80}" type="presOf" srcId="{A244CA46-6D00-45BA-B11A-32F6E0E4126C}" destId="{A89EF91B-4E68-404D-B400-4190ED8059DD}" srcOrd="0" destOrd="0" presId="urn:microsoft.com/office/officeart/2005/8/layout/default"/>
    <dgm:cxn modelId="{C1250390-1355-4369-9A99-C548F3433CDA}" srcId="{4489D83D-8584-41D0-96D7-BCA650A7FD5D}" destId="{A244CA46-6D00-45BA-B11A-32F6E0E4126C}" srcOrd="1" destOrd="0" parTransId="{1D13AE9C-BB1C-43FF-9DDB-674A1F579AC6}" sibTransId="{C23A25EC-FC08-4A97-B5A2-4F25135AF7B5}"/>
    <dgm:cxn modelId="{92509D90-A7CF-4FC5-891A-3E79C0751E1F}" type="presOf" srcId="{A31B59EA-E9C8-4C6B-B3FA-0E8FAAFD0F0C}" destId="{9D302C6B-23A6-4DF1-BFDA-04A07B036346}" srcOrd="0" destOrd="0" presId="urn:microsoft.com/office/officeart/2005/8/layout/default"/>
    <dgm:cxn modelId="{24D108B5-6016-4601-873D-899A09E5CE4D}" type="presOf" srcId="{5B4F0712-7C33-4551-9A00-48AF0914EBC2}" destId="{039D2B73-D4FD-4FD0-95A0-98ECCE8AC6EB}" srcOrd="0" destOrd="0" presId="urn:microsoft.com/office/officeart/2005/8/layout/default"/>
    <dgm:cxn modelId="{04A20ECA-EDFB-4A00-8F98-5941DC92F28A}" type="presOf" srcId="{4489D83D-8584-41D0-96D7-BCA650A7FD5D}" destId="{4D33DB3B-BE77-41F9-900E-316C45BDC41D}" srcOrd="0" destOrd="0" presId="urn:microsoft.com/office/officeart/2005/8/layout/default"/>
    <dgm:cxn modelId="{A5FA10E5-11DB-40F7-B0AC-A4109D11632C}" srcId="{4489D83D-8584-41D0-96D7-BCA650A7FD5D}" destId="{A31B59EA-E9C8-4C6B-B3FA-0E8FAAFD0F0C}" srcOrd="4" destOrd="0" parTransId="{1E415CFC-090C-4901-8687-E76EAAAB90B3}" sibTransId="{6E037F39-64AA-4C51-B5DB-D2A7CAEAE2DC}"/>
    <dgm:cxn modelId="{C5E46BEA-8EEA-4AD5-B99F-77D615FCFB68}" type="presOf" srcId="{B41736B6-888D-4AC7-9A41-02BD99A5A8F0}" destId="{438BCD6F-623A-4F8A-A9FC-8CC8CA6A7821}" srcOrd="0" destOrd="0" presId="urn:microsoft.com/office/officeart/2005/8/layout/default"/>
    <dgm:cxn modelId="{0C44CEF6-C127-4474-B032-6B537B7DB4DD}" srcId="{4489D83D-8584-41D0-96D7-BCA650A7FD5D}" destId="{282A87B9-5047-45E4-96B9-C122B81A42FA}" srcOrd="3" destOrd="0" parTransId="{E5877659-EEFE-4450-8511-1F267FECB430}" sibTransId="{B66FCDB1-58BC-4A7A-B5AE-10A912E0BF1F}"/>
    <dgm:cxn modelId="{60EA2D8C-ADEA-44B1-8F72-A5D697107977}" type="presParOf" srcId="{4D33DB3B-BE77-41F9-900E-316C45BDC41D}" destId="{438BCD6F-623A-4F8A-A9FC-8CC8CA6A7821}" srcOrd="0" destOrd="0" presId="urn:microsoft.com/office/officeart/2005/8/layout/default"/>
    <dgm:cxn modelId="{22302628-08CF-456A-969D-7BC4226D0CC0}" type="presParOf" srcId="{4D33DB3B-BE77-41F9-900E-316C45BDC41D}" destId="{D6C531DD-70F0-478B-B726-F15CE885445F}" srcOrd="1" destOrd="0" presId="urn:microsoft.com/office/officeart/2005/8/layout/default"/>
    <dgm:cxn modelId="{9780F1F5-6A64-4C8E-B556-A35562F869AA}" type="presParOf" srcId="{4D33DB3B-BE77-41F9-900E-316C45BDC41D}" destId="{A89EF91B-4E68-404D-B400-4190ED8059DD}" srcOrd="2" destOrd="0" presId="urn:microsoft.com/office/officeart/2005/8/layout/default"/>
    <dgm:cxn modelId="{7714533D-DDAE-40B9-84BD-CA495BEC30E1}" type="presParOf" srcId="{4D33DB3B-BE77-41F9-900E-316C45BDC41D}" destId="{EA7ADDC1-F8B0-4C4D-AD71-4FA2D35051ED}" srcOrd="3" destOrd="0" presId="urn:microsoft.com/office/officeart/2005/8/layout/default"/>
    <dgm:cxn modelId="{FA93F554-6DD2-488C-813A-5391AB82D933}" type="presParOf" srcId="{4D33DB3B-BE77-41F9-900E-316C45BDC41D}" destId="{039D2B73-D4FD-4FD0-95A0-98ECCE8AC6EB}" srcOrd="4" destOrd="0" presId="urn:microsoft.com/office/officeart/2005/8/layout/default"/>
    <dgm:cxn modelId="{1F515739-9D85-4455-8CCA-20A7A2C7BA97}" type="presParOf" srcId="{4D33DB3B-BE77-41F9-900E-316C45BDC41D}" destId="{457597C1-6ACB-437E-83C5-81DC7EBF3A17}" srcOrd="5" destOrd="0" presId="urn:microsoft.com/office/officeart/2005/8/layout/default"/>
    <dgm:cxn modelId="{54895F65-8C25-4D18-A134-6EDA0B3BDAFE}" type="presParOf" srcId="{4D33DB3B-BE77-41F9-900E-316C45BDC41D}" destId="{EB830784-AECB-4B0F-8C4C-BC99A1FC045F}" srcOrd="6" destOrd="0" presId="urn:microsoft.com/office/officeart/2005/8/layout/default"/>
    <dgm:cxn modelId="{51693772-C8E7-4DB4-89A2-703606A93242}" type="presParOf" srcId="{4D33DB3B-BE77-41F9-900E-316C45BDC41D}" destId="{44583A3E-31D5-4DD3-8060-B8D33BC83E60}" srcOrd="7" destOrd="0" presId="urn:microsoft.com/office/officeart/2005/8/layout/default"/>
    <dgm:cxn modelId="{685B97E1-AAD0-4C10-8CC7-81588DEE9217}" type="presParOf" srcId="{4D33DB3B-BE77-41F9-900E-316C45BDC41D}" destId="{9D302C6B-23A6-4DF1-BFDA-04A07B03634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BCD6F-623A-4F8A-A9FC-8CC8CA6A7821}">
      <dsp:nvSpPr>
        <dsp:cNvPr id="0" name=""/>
        <dsp:cNvSpPr/>
      </dsp:nvSpPr>
      <dsp:spPr>
        <a:xfrm>
          <a:off x="0" y="120922"/>
          <a:ext cx="3306464" cy="19838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b="1" kern="1200" dirty="0"/>
            <a:t>Ympäristö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Ravinnehuuhtoumien hallinta ja ilmasto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Monimuotoisuus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Energiankäyttö ja kierrätys</a:t>
          </a:r>
        </a:p>
      </dsp:txBody>
      <dsp:txXfrm>
        <a:off x="0" y="120922"/>
        <a:ext cx="3306464" cy="1983878"/>
      </dsp:txXfrm>
    </dsp:sp>
    <dsp:sp modelId="{A89EF91B-4E68-404D-B400-4190ED8059DD}">
      <dsp:nvSpPr>
        <dsp:cNvPr id="0" name=""/>
        <dsp:cNvSpPr/>
      </dsp:nvSpPr>
      <dsp:spPr>
        <a:xfrm>
          <a:off x="3637111" y="120922"/>
          <a:ext cx="3306464" cy="19838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 dirty="0"/>
            <a:t>Talous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Budjetointi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Seuranta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Analyysit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&gt; Kannattavuus </a:t>
          </a:r>
        </a:p>
      </dsp:txBody>
      <dsp:txXfrm>
        <a:off x="3637111" y="120922"/>
        <a:ext cx="3306464" cy="1983878"/>
      </dsp:txXfrm>
    </dsp:sp>
    <dsp:sp modelId="{039D2B73-D4FD-4FD0-95A0-98ECCE8AC6EB}">
      <dsp:nvSpPr>
        <dsp:cNvPr id="0" name=""/>
        <dsp:cNvSpPr/>
      </dsp:nvSpPr>
      <dsp:spPr>
        <a:xfrm>
          <a:off x="7274222" y="120922"/>
          <a:ext cx="3306464" cy="19838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 dirty="0"/>
            <a:t>Paikallisuus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Yhteistyö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Aluetalous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Kulttuuriympäristö </a:t>
          </a:r>
        </a:p>
      </dsp:txBody>
      <dsp:txXfrm>
        <a:off x="7274222" y="120922"/>
        <a:ext cx="3306464" cy="1983878"/>
      </dsp:txXfrm>
    </dsp:sp>
    <dsp:sp modelId="{EB830784-AECB-4B0F-8C4C-BC99A1FC045F}">
      <dsp:nvSpPr>
        <dsp:cNvPr id="0" name=""/>
        <dsp:cNvSpPr/>
      </dsp:nvSpPr>
      <dsp:spPr>
        <a:xfrm>
          <a:off x="1801791" y="2427056"/>
          <a:ext cx="3306464" cy="19838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b="1" kern="1200" dirty="0"/>
            <a:t>Sosiaalinen vastuullisuus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Yrittäjä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Henkilöstö</a:t>
          </a:r>
        </a:p>
      </dsp:txBody>
      <dsp:txXfrm>
        <a:off x="1801791" y="2427056"/>
        <a:ext cx="3306464" cy="1983878"/>
      </dsp:txXfrm>
    </dsp:sp>
    <dsp:sp modelId="{9D302C6B-23A6-4DF1-BFDA-04A07B036346}">
      <dsp:nvSpPr>
        <dsp:cNvPr id="0" name=""/>
        <dsp:cNvSpPr/>
      </dsp:nvSpPr>
      <dsp:spPr>
        <a:xfrm>
          <a:off x="5455666" y="2435448"/>
          <a:ext cx="3306464" cy="1983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b="1" kern="1200" dirty="0"/>
            <a:t>Eläinten hyvinvointi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Ruokinta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Olosuhteet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Käsittely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fi-FI" sz="2100" kern="1200" dirty="0"/>
            <a:t>Terveys</a:t>
          </a:r>
        </a:p>
      </dsp:txBody>
      <dsp:txXfrm>
        <a:off x="5455666" y="2435448"/>
        <a:ext cx="3306464" cy="1983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8FCD50D-240B-4202-BA15-9436303309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0986A40-88CC-4CF8-A82C-0522A8417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F2BBEFD-3DCD-447F-A4C3-D88D3CCB0028}" type="datetime1">
              <a:rPr lang="fi-FI" smtClean="0"/>
              <a:t>12.9.2024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021F718-5D0C-484C-9E94-4002D1F60A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546DE25-1D25-4297-ACEE-43B0A6165A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706342-55CD-4F55-9921-27DD6E1BAC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5951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A72FE-5D14-4C57-8BBD-EE3E8A5DE779}" type="datetime1">
              <a:rPr lang="fi-FI" smtClean="0"/>
              <a:pPr/>
              <a:t>12.9.2024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0C86772-94DE-41DD-845F-738AE05EE900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1842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332B57-459F-4669-8A88-96A6A1E14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673" y="2891118"/>
            <a:ext cx="9278471" cy="1680882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4200" b="1" cap="none" spc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Lisää otsikko napsauttamalla</a:t>
            </a:r>
          </a:p>
        </p:txBody>
      </p:sp>
      <p:sp>
        <p:nvSpPr>
          <p:cNvPr id="10" name="Tekstin paikkamerkki 12">
            <a:extLst>
              <a:ext uri="{FF2B5EF4-FFF2-40B4-BE49-F238E27FC236}">
                <a16:creationId xmlns:a16="http://schemas.microsoft.com/office/drawing/2014/main" id="{F4472392-D2F6-424E-BA23-46AF83099F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0673" y="5554500"/>
            <a:ext cx="5758074" cy="713975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000" i="0" cap="none" spc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205771F-1992-4F6E-B1B0-2CF4A13F5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0905" y="1870039"/>
            <a:ext cx="4805448" cy="12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8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öreät kuvat rinnakkain ja otsik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648CD00-92C1-4579-97BC-43DF76AB8D1C}"/>
              </a:ext>
            </a:extLst>
          </p:cNvPr>
          <p:cNvSpPr/>
          <p:nvPr userDrawn="1"/>
        </p:nvSpPr>
        <p:spPr>
          <a:xfrm>
            <a:off x="944170" y="1230086"/>
            <a:ext cx="3323030" cy="46590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09244" y="1472864"/>
            <a:ext cx="2158257" cy="21732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/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1" name="Tekstin paikkamerkki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9200" y="3953514"/>
            <a:ext cx="2808513" cy="178325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600" b="1" i="0" cap="none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6B141C-4594-45E3-A576-837311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15C860E-9305-4F6A-96A9-2F014B27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>
                <a:solidFill>
                  <a:schemeClr val="tx2"/>
                </a:solidFill>
              </a:rPr>
              <a:t>20XX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D4351298-1EB7-4CA7-B967-2F9C3B772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28" name="Tekstin paikkamerkki 17">
            <a:extLst>
              <a:ext uri="{FF2B5EF4-FFF2-40B4-BE49-F238E27FC236}">
                <a16:creationId xmlns:a16="http://schemas.microsoft.com/office/drawing/2014/main" id="{45407D00-466B-447D-B3C2-CED0636A89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9956" y="319461"/>
            <a:ext cx="10272088" cy="745380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3800" b="1" i="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otsikko napsauttamalla</a:t>
            </a:r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FED128E7-9DCC-4D8C-A1F0-805F48885C44}"/>
              </a:ext>
            </a:extLst>
          </p:cNvPr>
          <p:cNvSpPr/>
          <p:nvPr userDrawn="1"/>
        </p:nvSpPr>
        <p:spPr>
          <a:xfrm>
            <a:off x="4541245" y="1230086"/>
            <a:ext cx="3323030" cy="46590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Kuvan paikkamerkki 9">
            <a:extLst>
              <a:ext uri="{FF2B5EF4-FFF2-40B4-BE49-F238E27FC236}">
                <a16:creationId xmlns:a16="http://schemas.microsoft.com/office/drawing/2014/main" id="{0517CCC2-534F-40B2-A9E3-534866D22D0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106319" y="1472864"/>
            <a:ext cx="2158257" cy="21732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/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31" name="Tekstin paikkamerkki 17">
            <a:extLst>
              <a:ext uri="{FF2B5EF4-FFF2-40B4-BE49-F238E27FC236}">
                <a16:creationId xmlns:a16="http://schemas.microsoft.com/office/drawing/2014/main" id="{4F57BBA2-983F-42CB-B1DF-6EE94937D0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16275" y="3953514"/>
            <a:ext cx="2808513" cy="178325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600" b="1" i="0" cap="none" spc="1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07EC2430-C83B-491D-87E6-65BC826886C9}"/>
              </a:ext>
            </a:extLst>
          </p:cNvPr>
          <p:cNvSpPr/>
          <p:nvPr userDrawn="1"/>
        </p:nvSpPr>
        <p:spPr>
          <a:xfrm>
            <a:off x="8063427" y="1230086"/>
            <a:ext cx="3323030" cy="46590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Kuvan paikkamerkki 9">
            <a:extLst>
              <a:ext uri="{FF2B5EF4-FFF2-40B4-BE49-F238E27FC236}">
                <a16:creationId xmlns:a16="http://schemas.microsoft.com/office/drawing/2014/main" id="{010E2479-25F9-4C84-B314-72046AE85DA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628501" y="1472864"/>
            <a:ext cx="2158257" cy="21732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/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34" name="Tekstin paikkamerkki 17">
            <a:extLst>
              <a:ext uri="{FF2B5EF4-FFF2-40B4-BE49-F238E27FC236}">
                <a16:creationId xmlns:a16="http://schemas.microsoft.com/office/drawing/2014/main" id="{973C193D-6936-44B1-9E24-1E3F34A433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38457" y="3953514"/>
            <a:ext cx="2808513" cy="178325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600" b="1" i="0" cap="none" spc="1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35" name="Alatunnisteen paikkamerkki 7">
            <a:extLst>
              <a:ext uri="{FF2B5EF4-FFF2-40B4-BE49-F238E27FC236}">
                <a16:creationId xmlns:a16="http://schemas.microsoft.com/office/drawing/2014/main" id="{C03D7F50-8495-48A0-9D5E-0EBDAC47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1657" y="6355976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361877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yöreät kuvat rinnakkain ja otsik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648CD00-92C1-4579-97BC-43DF76AB8D1C}"/>
              </a:ext>
            </a:extLst>
          </p:cNvPr>
          <p:cNvSpPr/>
          <p:nvPr userDrawn="1"/>
        </p:nvSpPr>
        <p:spPr>
          <a:xfrm>
            <a:off x="944170" y="1230086"/>
            <a:ext cx="3323030" cy="4659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09244" y="1472864"/>
            <a:ext cx="2158257" cy="21732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/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1" name="Tekstin paikkamerkki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9200" y="3953514"/>
            <a:ext cx="2808513" cy="178325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600" b="1" i="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6B141C-4594-45E3-A576-837311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15C860E-9305-4F6A-96A9-2F014B27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>
                <a:solidFill>
                  <a:schemeClr val="tx2"/>
                </a:solidFill>
              </a:rPr>
              <a:t>20XX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D4351298-1EB7-4CA7-B967-2F9C3B772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28" name="Tekstin paikkamerkki 17">
            <a:extLst>
              <a:ext uri="{FF2B5EF4-FFF2-40B4-BE49-F238E27FC236}">
                <a16:creationId xmlns:a16="http://schemas.microsoft.com/office/drawing/2014/main" id="{45407D00-466B-447D-B3C2-CED0636A89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9956" y="319461"/>
            <a:ext cx="10272088" cy="745380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3800" b="1" i="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otsikko napsauttamalla</a:t>
            </a:r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FED128E7-9DCC-4D8C-A1F0-805F48885C44}"/>
              </a:ext>
            </a:extLst>
          </p:cNvPr>
          <p:cNvSpPr/>
          <p:nvPr userDrawn="1"/>
        </p:nvSpPr>
        <p:spPr>
          <a:xfrm>
            <a:off x="4541245" y="1230086"/>
            <a:ext cx="3323030" cy="46590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Kuvan paikkamerkki 9">
            <a:extLst>
              <a:ext uri="{FF2B5EF4-FFF2-40B4-BE49-F238E27FC236}">
                <a16:creationId xmlns:a16="http://schemas.microsoft.com/office/drawing/2014/main" id="{0517CCC2-534F-40B2-A9E3-534866D22D0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106319" y="1472864"/>
            <a:ext cx="2158257" cy="21732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/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31" name="Tekstin paikkamerkki 17">
            <a:extLst>
              <a:ext uri="{FF2B5EF4-FFF2-40B4-BE49-F238E27FC236}">
                <a16:creationId xmlns:a16="http://schemas.microsoft.com/office/drawing/2014/main" id="{4F57BBA2-983F-42CB-B1DF-6EE94937D0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16275" y="3953514"/>
            <a:ext cx="2808513" cy="178325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600" b="1" i="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07EC2430-C83B-491D-87E6-65BC826886C9}"/>
              </a:ext>
            </a:extLst>
          </p:cNvPr>
          <p:cNvSpPr/>
          <p:nvPr userDrawn="1"/>
        </p:nvSpPr>
        <p:spPr>
          <a:xfrm>
            <a:off x="8063427" y="1230086"/>
            <a:ext cx="3323030" cy="4659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Kuvan paikkamerkki 9">
            <a:extLst>
              <a:ext uri="{FF2B5EF4-FFF2-40B4-BE49-F238E27FC236}">
                <a16:creationId xmlns:a16="http://schemas.microsoft.com/office/drawing/2014/main" id="{010E2479-25F9-4C84-B314-72046AE85DA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628501" y="1472864"/>
            <a:ext cx="2158257" cy="21732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/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34" name="Tekstin paikkamerkki 17">
            <a:extLst>
              <a:ext uri="{FF2B5EF4-FFF2-40B4-BE49-F238E27FC236}">
                <a16:creationId xmlns:a16="http://schemas.microsoft.com/office/drawing/2014/main" id="{973C193D-6936-44B1-9E24-1E3F34A433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38457" y="3953514"/>
            <a:ext cx="2808513" cy="178325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600" b="1" i="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35" name="Alatunnisteen paikkamerkki 7">
            <a:extLst>
              <a:ext uri="{FF2B5EF4-FFF2-40B4-BE49-F238E27FC236}">
                <a16:creationId xmlns:a16="http://schemas.microsoft.com/office/drawing/2014/main" id="{C03D7F50-8495-48A0-9D5E-0EBDAC47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1657" y="6355976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250771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ä ja puhekup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FF271A0C-E4A7-4139-AC01-BA5F1400F38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2" y="1350410"/>
            <a:ext cx="7502632" cy="463365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sisältöä napsauttamalla</a:t>
            </a:r>
          </a:p>
        </p:txBody>
      </p:sp>
      <p:sp>
        <p:nvSpPr>
          <p:cNvPr id="6" name="Dian numeron paikkamerkki 8">
            <a:extLst>
              <a:ext uri="{FF2B5EF4-FFF2-40B4-BE49-F238E27FC236}">
                <a16:creationId xmlns:a16="http://schemas.microsoft.com/office/drawing/2014/main" id="{9684CF7F-D051-47DA-95A3-51B166D4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5590" y="136899"/>
            <a:ext cx="49641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6FF615C-41ED-43E9-A5AE-8C5CEFF98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7" name="Otsikko 1">
            <a:extLst>
              <a:ext uri="{FF2B5EF4-FFF2-40B4-BE49-F238E27FC236}">
                <a16:creationId xmlns:a16="http://schemas.microsoft.com/office/drawing/2014/main" id="{CEE8054F-DF52-4F02-903E-0D85FA5EC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62" y="191832"/>
            <a:ext cx="11255828" cy="1002287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4000" b="1" cap="none" spc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Lisää otsikko napsauttamalla</a:t>
            </a:r>
          </a:p>
        </p:txBody>
      </p:sp>
      <p:sp>
        <p:nvSpPr>
          <p:cNvPr id="20" name="Vuokaaviosymboli: Liitin 8">
            <a:extLst>
              <a:ext uri="{FF2B5EF4-FFF2-40B4-BE49-F238E27FC236}">
                <a16:creationId xmlns:a16="http://schemas.microsoft.com/office/drawing/2014/main" id="{1742BDE5-EE44-44B0-80B2-AB69534F29CD}"/>
              </a:ext>
            </a:extLst>
          </p:cNvPr>
          <p:cNvSpPr/>
          <p:nvPr userDrawn="1"/>
        </p:nvSpPr>
        <p:spPr>
          <a:xfrm>
            <a:off x="7967435" y="1444495"/>
            <a:ext cx="3720346" cy="4063096"/>
          </a:xfrm>
          <a:custGeom>
            <a:avLst/>
            <a:gdLst>
              <a:gd name="connsiteX0" fmla="*/ 0 w 4201886"/>
              <a:gd name="connsiteY0" fmla="*/ 2100943 h 4201886"/>
              <a:gd name="connsiteX1" fmla="*/ 2100943 w 4201886"/>
              <a:gd name="connsiteY1" fmla="*/ 0 h 4201886"/>
              <a:gd name="connsiteX2" fmla="*/ 4201886 w 4201886"/>
              <a:gd name="connsiteY2" fmla="*/ 2100943 h 4201886"/>
              <a:gd name="connsiteX3" fmla="*/ 2100943 w 4201886"/>
              <a:gd name="connsiteY3" fmla="*/ 4201886 h 4201886"/>
              <a:gd name="connsiteX4" fmla="*/ 0 w 4201886"/>
              <a:gd name="connsiteY4" fmla="*/ 2100943 h 4201886"/>
              <a:gd name="connsiteX0" fmla="*/ 109666 w 4311552"/>
              <a:gd name="connsiteY0" fmla="*/ 2100943 h 4237741"/>
              <a:gd name="connsiteX1" fmla="*/ 2210609 w 4311552"/>
              <a:gd name="connsiteY1" fmla="*/ 0 h 4237741"/>
              <a:gd name="connsiteX2" fmla="*/ 4311552 w 4311552"/>
              <a:gd name="connsiteY2" fmla="*/ 2100943 h 4237741"/>
              <a:gd name="connsiteX3" fmla="*/ 2210609 w 4311552"/>
              <a:gd name="connsiteY3" fmla="*/ 4201886 h 4237741"/>
              <a:gd name="connsiteX4" fmla="*/ 497218 w 4311552"/>
              <a:gd name="connsiteY4" fmla="*/ 3331028 h 4237741"/>
              <a:gd name="connsiteX5" fmla="*/ 109666 w 4311552"/>
              <a:gd name="connsiteY5" fmla="*/ 2100943 h 4237741"/>
              <a:gd name="connsiteX0" fmla="*/ 104101 w 4338644"/>
              <a:gd name="connsiteY0" fmla="*/ 1883937 h 4238450"/>
              <a:gd name="connsiteX1" fmla="*/ 2237701 w 4338644"/>
              <a:gd name="connsiteY1" fmla="*/ 709 h 4238450"/>
              <a:gd name="connsiteX2" fmla="*/ 4338644 w 4338644"/>
              <a:gd name="connsiteY2" fmla="*/ 2101652 h 4238450"/>
              <a:gd name="connsiteX3" fmla="*/ 2237701 w 4338644"/>
              <a:gd name="connsiteY3" fmla="*/ 4202595 h 4238450"/>
              <a:gd name="connsiteX4" fmla="*/ 524310 w 4338644"/>
              <a:gd name="connsiteY4" fmla="*/ 3331737 h 4238450"/>
              <a:gd name="connsiteX5" fmla="*/ 104101 w 4338644"/>
              <a:gd name="connsiteY5" fmla="*/ 1883937 h 4238450"/>
              <a:gd name="connsiteX0" fmla="*/ 9621 w 4244164"/>
              <a:gd name="connsiteY0" fmla="*/ 1884135 h 4238648"/>
              <a:gd name="connsiteX1" fmla="*/ 2143221 w 4244164"/>
              <a:gd name="connsiteY1" fmla="*/ 907 h 4238648"/>
              <a:gd name="connsiteX2" fmla="*/ 4244164 w 4244164"/>
              <a:gd name="connsiteY2" fmla="*/ 2101850 h 4238648"/>
              <a:gd name="connsiteX3" fmla="*/ 2143221 w 4244164"/>
              <a:gd name="connsiteY3" fmla="*/ 4202793 h 4238648"/>
              <a:gd name="connsiteX4" fmla="*/ 429830 w 4244164"/>
              <a:gd name="connsiteY4" fmla="*/ 3331935 h 4238648"/>
              <a:gd name="connsiteX5" fmla="*/ 9621 w 4244164"/>
              <a:gd name="connsiteY5" fmla="*/ 1884135 h 4238648"/>
              <a:gd name="connsiteX0" fmla="*/ 153947 w 4388490"/>
              <a:gd name="connsiteY0" fmla="*/ 1884112 h 5085661"/>
              <a:gd name="connsiteX1" fmla="*/ 2287547 w 4388490"/>
              <a:gd name="connsiteY1" fmla="*/ 884 h 5085661"/>
              <a:gd name="connsiteX2" fmla="*/ 4388490 w 4388490"/>
              <a:gd name="connsiteY2" fmla="*/ 2101827 h 5085661"/>
              <a:gd name="connsiteX3" fmla="*/ 2287547 w 4388490"/>
              <a:gd name="connsiteY3" fmla="*/ 4202770 h 5085661"/>
              <a:gd name="connsiteX4" fmla="*/ 399985 w 4388490"/>
              <a:gd name="connsiteY4" fmla="*/ 4986541 h 5085661"/>
              <a:gd name="connsiteX5" fmla="*/ 153947 w 4388490"/>
              <a:gd name="connsiteY5" fmla="*/ 1884112 h 508566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3270 h 4985699"/>
              <a:gd name="connsiteX1" fmla="*/ 2287547 w 4388490"/>
              <a:gd name="connsiteY1" fmla="*/ 42 h 4985699"/>
              <a:gd name="connsiteX2" fmla="*/ 4388490 w 4388490"/>
              <a:gd name="connsiteY2" fmla="*/ 2100985 h 4985699"/>
              <a:gd name="connsiteX3" fmla="*/ 2287547 w 4388490"/>
              <a:gd name="connsiteY3" fmla="*/ 4201928 h 4985699"/>
              <a:gd name="connsiteX4" fmla="*/ 399985 w 4388490"/>
              <a:gd name="connsiteY4" fmla="*/ 4985699 h 4985699"/>
              <a:gd name="connsiteX5" fmla="*/ 153947 w 4388490"/>
              <a:gd name="connsiteY5" fmla="*/ 1883270 h 4985699"/>
              <a:gd name="connsiteX0" fmla="*/ 144278 w 4378821"/>
              <a:gd name="connsiteY0" fmla="*/ 1883270 h 4985699"/>
              <a:gd name="connsiteX1" fmla="*/ 2277878 w 4378821"/>
              <a:gd name="connsiteY1" fmla="*/ 42 h 4985699"/>
              <a:gd name="connsiteX2" fmla="*/ 4378821 w 4378821"/>
              <a:gd name="connsiteY2" fmla="*/ 2100985 h 4985699"/>
              <a:gd name="connsiteX3" fmla="*/ 2277878 w 4378821"/>
              <a:gd name="connsiteY3" fmla="*/ 4201928 h 4985699"/>
              <a:gd name="connsiteX4" fmla="*/ 390316 w 4378821"/>
              <a:gd name="connsiteY4" fmla="*/ 4985699 h 4985699"/>
              <a:gd name="connsiteX5" fmla="*/ 144278 w 4378821"/>
              <a:gd name="connsiteY5" fmla="*/ 1883270 h 4985699"/>
              <a:gd name="connsiteX0" fmla="*/ 134609 w 4369152"/>
              <a:gd name="connsiteY0" fmla="*/ 1883270 h 4985699"/>
              <a:gd name="connsiteX1" fmla="*/ 2268209 w 4369152"/>
              <a:gd name="connsiteY1" fmla="*/ 42 h 4985699"/>
              <a:gd name="connsiteX2" fmla="*/ 4369152 w 4369152"/>
              <a:gd name="connsiteY2" fmla="*/ 2100985 h 4985699"/>
              <a:gd name="connsiteX3" fmla="*/ 2268209 w 4369152"/>
              <a:gd name="connsiteY3" fmla="*/ 4201928 h 4985699"/>
              <a:gd name="connsiteX4" fmla="*/ 380647 w 4369152"/>
              <a:gd name="connsiteY4" fmla="*/ 4985699 h 4985699"/>
              <a:gd name="connsiteX5" fmla="*/ 134609 w 4369152"/>
              <a:gd name="connsiteY5" fmla="*/ 1883270 h 4985699"/>
              <a:gd name="connsiteX0" fmla="*/ 134609 w 4369152"/>
              <a:gd name="connsiteY0" fmla="*/ 1883270 h 4985699"/>
              <a:gd name="connsiteX1" fmla="*/ 2268209 w 4369152"/>
              <a:gd name="connsiteY1" fmla="*/ 42 h 4985699"/>
              <a:gd name="connsiteX2" fmla="*/ 4369152 w 4369152"/>
              <a:gd name="connsiteY2" fmla="*/ 2100985 h 4985699"/>
              <a:gd name="connsiteX3" fmla="*/ 2268209 w 4369152"/>
              <a:gd name="connsiteY3" fmla="*/ 4201928 h 4985699"/>
              <a:gd name="connsiteX4" fmla="*/ 380647 w 4369152"/>
              <a:gd name="connsiteY4" fmla="*/ 4985699 h 4985699"/>
              <a:gd name="connsiteX5" fmla="*/ 134609 w 4369152"/>
              <a:gd name="connsiteY5" fmla="*/ 1883270 h 4985699"/>
              <a:gd name="connsiteX0" fmla="*/ 85642 w 4320185"/>
              <a:gd name="connsiteY0" fmla="*/ 1883270 h 4996585"/>
              <a:gd name="connsiteX1" fmla="*/ 2219242 w 4320185"/>
              <a:gd name="connsiteY1" fmla="*/ 42 h 4996585"/>
              <a:gd name="connsiteX2" fmla="*/ 4320185 w 4320185"/>
              <a:gd name="connsiteY2" fmla="*/ 2100985 h 4996585"/>
              <a:gd name="connsiteX3" fmla="*/ 2219242 w 4320185"/>
              <a:gd name="connsiteY3" fmla="*/ 4201928 h 4996585"/>
              <a:gd name="connsiteX4" fmla="*/ 592938 w 4320185"/>
              <a:gd name="connsiteY4" fmla="*/ 4996585 h 4996585"/>
              <a:gd name="connsiteX5" fmla="*/ 85642 w 4320185"/>
              <a:gd name="connsiteY5" fmla="*/ 1883270 h 4996585"/>
              <a:gd name="connsiteX0" fmla="*/ 92974 w 4273089"/>
              <a:gd name="connsiteY0" fmla="*/ 1500494 h 5005695"/>
              <a:gd name="connsiteX1" fmla="*/ 2172146 w 4273089"/>
              <a:gd name="connsiteY1" fmla="*/ 9152 h 5005695"/>
              <a:gd name="connsiteX2" fmla="*/ 4273089 w 4273089"/>
              <a:gd name="connsiteY2" fmla="*/ 2110095 h 5005695"/>
              <a:gd name="connsiteX3" fmla="*/ 2172146 w 4273089"/>
              <a:gd name="connsiteY3" fmla="*/ 4211038 h 5005695"/>
              <a:gd name="connsiteX4" fmla="*/ 545842 w 4273089"/>
              <a:gd name="connsiteY4" fmla="*/ 5005695 h 5005695"/>
              <a:gd name="connsiteX5" fmla="*/ 92974 w 4273089"/>
              <a:gd name="connsiteY5" fmla="*/ 1500494 h 5005695"/>
              <a:gd name="connsiteX0" fmla="*/ 132200 w 4312315"/>
              <a:gd name="connsiteY0" fmla="*/ 1500589 h 5060219"/>
              <a:gd name="connsiteX1" fmla="*/ 2211372 w 4312315"/>
              <a:gd name="connsiteY1" fmla="*/ 9247 h 5060219"/>
              <a:gd name="connsiteX2" fmla="*/ 4312315 w 4312315"/>
              <a:gd name="connsiteY2" fmla="*/ 2110190 h 5060219"/>
              <a:gd name="connsiteX3" fmla="*/ 2211372 w 4312315"/>
              <a:gd name="connsiteY3" fmla="*/ 4211133 h 5060219"/>
              <a:gd name="connsiteX4" fmla="*/ 432668 w 4312315"/>
              <a:gd name="connsiteY4" fmla="*/ 5060219 h 5060219"/>
              <a:gd name="connsiteX5" fmla="*/ 132200 w 4312315"/>
              <a:gd name="connsiteY5" fmla="*/ 1500589 h 5060219"/>
              <a:gd name="connsiteX0" fmla="*/ 132200 w 4312315"/>
              <a:gd name="connsiteY0" fmla="*/ 1500589 h 5060219"/>
              <a:gd name="connsiteX1" fmla="*/ 2211372 w 4312315"/>
              <a:gd name="connsiteY1" fmla="*/ 9247 h 5060219"/>
              <a:gd name="connsiteX2" fmla="*/ 4312315 w 4312315"/>
              <a:gd name="connsiteY2" fmla="*/ 2110190 h 5060219"/>
              <a:gd name="connsiteX3" fmla="*/ 2211372 w 4312315"/>
              <a:gd name="connsiteY3" fmla="*/ 4211133 h 5060219"/>
              <a:gd name="connsiteX4" fmla="*/ 432668 w 4312315"/>
              <a:gd name="connsiteY4" fmla="*/ 5060219 h 5060219"/>
              <a:gd name="connsiteX5" fmla="*/ 132200 w 4312315"/>
              <a:gd name="connsiteY5" fmla="*/ 1500589 h 5060219"/>
              <a:gd name="connsiteX0" fmla="*/ 132200 w 4312315"/>
              <a:gd name="connsiteY0" fmla="*/ 1491576 h 5051206"/>
              <a:gd name="connsiteX1" fmla="*/ 2211372 w 4312315"/>
              <a:gd name="connsiteY1" fmla="*/ 234 h 5051206"/>
              <a:gd name="connsiteX2" fmla="*/ 4312315 w 4312315"/>
              <a:gd name="connsiteY2" fmla="*/ 2101177 h 5051206"/>
              <a:gd name="connsiteX3" fmla="*/ 2211372 w 4312315"/>
              <a:gd name="connsiteY3" fmla="*/ 4202120 h 5051206"/>
              <a:gd name="connsiteX4" fmla="*/ 432668 w 4312315"/>
              <a:gd name="connsiteY4" fmla="*/ 5051206 h 5051206"/>
              <a:gd name="connsiteX5" fmla="*/ 132200 w 4312315"/>
              <a:gd name="connsiteY5" fmla="*/ 1491576 h 5051206"/>
              <a:gd name="connsiteX0" fmla="*/ 132200 w 4312315"/>
              <a:gd name="connsiteY0" fmla="*/ 1491384 h 5051014"/>
              <a:gd name="connsiteX1" fmla="*/ 2211372 w 4312315"/>
              <a:gd name="connsiteY1" fmla="*/ 42 h 5051014"/>
              <a:gd name="connsiteX2" fmla="*/ 4312315 w 4312315"/>
              <a:gd name="connsiteY2" fmla="*/ 2100985 h 5051014"/>
              <a:gd name="connsiteX3" fmla="*/ 2211372 w 4312315"/>
              <a:gd name="connsiteY3" fmla="*/ 4201928 h 5051014"/>
              <a:gd name="connsiteX4" fmla="*/ 432668 w 4312315"/>
              <a:gd name="connsiteY4" fmla="*/ 5051014 h 5051014"/>
              <a:gd name="connsiteX5" fmla="*/ 132200 w 4312315"/>
              <a:gd name="connsiteY5" fmla="*/ 1491384 h 5051014"/>
              <a:gd name="connsiteX0" fmla="*/ 132200 w 4312315"/>
              <a:gd name="connsiteY0" fmla="*/ 1493211 h 5052841"/>
              <a:gd name="connsiteX1" fmla="*/ 2211372 w 4312315"/>
              <a:gd name="connsiteY1" fmla="*/ 1869 h 5052841"/>
              <a:gd name="connsiteX2" fmla="*/ 4312315 w 4312315"/>
              <a:gd name="connsiteY2" fmla="*/ 2102812 h 5052841"/>
              <a:gd name="connsiteX3" fmla="*/ 2211372 w 4312315"/>
              <a:gd name="connsiteY3" fmla="*/ 4203755 h 5052841"/>
              <a:gd name="connsiteX4" fmla="*/ 432668 w 4312315"/>
              <a:gd name="connsiteY4" fmla="*/ 5052841 h 5052841"/>
              <a:gd name="connsiteX5" fmla="*/ 132200 w 4312315"/>
              <a:gd name="connsiteY5" fmla="*/ 1493211 h 5052841"/>
              <a:gd name="connsiteX0" fmla="*/ 132200 w 4312315"/>
              <a:gd name="connsiteY0" fmla="*/ 1491384 h 5051014"/>
              <a:gd name="connsiteX1" fmla="*/ 2211372 w 4312315"/>
              <a:gd name="connsiteY1" fmla="*/ 42 h 5051014"/>
              <a:gd name="connsiteX2" fmla="*/ 4312315 w 4312315"/>
              <a:gd name="connsiteY2" fmla="*/ 2100985 h 5051014"/>
              <a:gd name="connsiteX3" fmla="*/ 2211372 w 4312315"/>
              <a:gd name="connsiteY3" fmla="*/ 4201928 h 5051014"/>
              <a:gd name="connsiteX4" fmla="*/ 432668 w 4312315"/>
              <a:gd name="connsiteY4" fmla="*/ 5051014 h 5051014"/>
              <a:gd name="connsiteX5" fmla="*/ 132200 w 4312315"/>
              <a:gd name="connsiteY5" fmla="*/ 1491384 h 5051014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19542 w 4299657"/>
              <a:gd name="connsiteY0" fmla="*/ 1492519 h 5052149"/>
              <a:gd name="connsiteX1" fmla="*/ 2198714 w 4299657"/>
              <a:gd name="connsiteY1" fmla="*/ 1177 h 5052149"/>
              <a:gd name="connsiteX2" fmla="*/ 4299657 w 4299657"/>
              <a:gd name="connsiteY2" fmla="*/ 2102120 h 5052149"/>
              <a:gd name="connsiteX3" fmla="*/ 2198714 w 4299657"/>
              <a:gd name="connsiteY3" fmla="*/ 4203063 h 5052149"/>
              <a:gd name="connsiteX4" fmla="*/ 463553 w 4299657"/>
              <a:gd name="connsiteY4" fmla="*/ 5052149 h 5052149"/>
              <a:gd name="connsiteX5" fmla="*/ 119542 w 4299657"/>
              <a:gd name="connsiteY5" fmla="*/ 1492519 h 5052149"/>
              <a:gd name="connsiteX0" fmla="*/ 148827 w 4328942"/>
              <a:gd name="connsiteY0" fmla="*/ 1492519 h 5059542"/>
              <a:gd name="connsiteX1" fmla="*/ 2227999 w 4328942"/>
              <a:gd name="connsiteY1" fmla="*/ 1177 h 5059542"/>
              <a:gd name="connsiteX2" fmla="*/ 4328942 w 4328942"/>
              <a:gd name="connsiteY2" fmla="*/ 2102120 h 5059542"/>
              <a:gd name="connsiteX3" fmla="*/ 2227999 w 4328942"/>
              <a:gd name="connsiteY3" fmla="*/ 4203063 h 5059542"/>
              <a:gd name="connsiteX4" fmla="*/ 492838 w 4328942"/>
              <a:gd name="connsiteY4" fmla="*/ 5052149 h 5059542"/>
              <a:gd name="connsiteX5" fmla="*/ 148827 w 4328942"/>
              <a:gd name="connsiteY5" fmla="*/ 1492519 h 505954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69567 w 4349682"/>
              <a:gd name="connsiteY0" fmla="*/ 1492519 h 5065777"/>
              <a:gd name="connsiteX1" fmla="*/ 2248739 w 4349682"/>
              <a:gd name="connsiteY1" fmla="*/ 1177 h 5065777"/>
              <a:gd name="connsiteX2" fmla="*/ 4349682 w 4349682"/>
              <a:gd name="connsiteY2" fmla="*/ 2102120 h 5065777"/>
              <a:gd name="connsiteX3" fmla="*/ 2248739 w 4349682"/>
              <a:gd name="connsiteY3" fmla="*/ 4203063 h 5065777"/>
              <a:gd name="connsiteX4" fmla="*/ 513578 w 4349682"/>
              <a:gd name="connsiteY4" fmla="*/ 5052149 h 5065777"/>
              <a:gd name="connsiteX5" fmla="*/ 164213 w 4349682"/>
              <a:gd name="connsiteY5" fmla="*/ 4469862 h 5065777"/>
              <a:gd name="connsiteX6" fmla="*/ 169567 w 4349682"/>
              <a:gd name="connsiteY6" fmla="*/ 1492519 h 5065777"/>
              <a:gd name="connsiteX0" fmla="*/ 169568 w 4349683"/>
              <a:gd name="connsiteY0" fmla="*/ 1492519 h 5054083"/>
              <a:gd name="connsiteX1" fmla="*/ 2248740 w 4349683"/>
              <a:gd name="connsiteY1" fmla="*/ 1177 h 5054083"/>
              <a:gd name="connsiteX2" fmla="*/ 4349683 w 4349683"/>
              <a:gd name="connsiteY2" fmla="*/ 2102120 h 5054083"/>
              <a:gd name="connsiteX3" fmla="*/ 2248740 w 4349683"/>
              <a:gd name="connsiteY3" fmla="*/ 4203063 h 5054083"/>
              <a:gd name="connsiteX4" fmla="*/ 990050 w 4349683"/>
              <a:gd name="connsiteY4" fmla="*/ 4641911 h 5054083"/>
              <a:gd name="connsiteX5" fmla="*/ 513579 w 4349683"/>
              <a:gd name="connsiteY5" fmla="*/ 5052149 h 5054083"/>
              <a:gd name="connsiteX6" fmla="*/ 164214 w 4349683"/>
              <a:gd name="connsiteY6" fmla="*/ 4469862 h 5054083"/>
              <a:gd name="connsiteX7" fmla="*/ 169568 w 4349683"/>
              <a:gd name="connsiteY7" fmla="*/ 1492519 h 5054083"/>
              <a:gd name="connsiteX0" fmla="*/ 169568 w 4349683"/>
              <a:gd name="connsiteY0" fmla="*/ 1492519 h 5052993"/>
              <a:gd name="connsiteX1" fmla="*/ 2248740 w 4349683"/>
              <a:gd name="connsiteY1" fmla="*/ 1177 h 5052993"/>
              <a:gd name="connsiteX2" fmla="*/ 4349683 w 4349683"/>
              <a:gd name="connsiteY2" fmla="*/ 2102120 h 5052993"/>
              <a:gd name="connsiteX3" fmla="*/ 2248740 w 4349683"/>
              <a:gd name="connsiteY3" fmla="*/ 4203063 h 5052993"/>
              <a:gd name="connsiteX4" fmla="*/ 932700 w 4349683"/>
              <a:gd name="connsiteY4" fmla="*/ 4228993 h 5052993"/>
              <a:gd name="connsiteX5" fmla="*/ 513579 w 4349683"/>
              <a:gd name="connsiteY5" fmla="*/ 5052149 h 5052993"/>
              <a:gd name="connsiteX6" fmla="*/ 164214 w 4349683"/>
              <a:gd name="connsiteY6" fmla="*/ 4469862 h 5052993"/>
              <a:gd name="connsiteX7" fmla="*/ 169568 w 4349683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4629766"/>
              <a:gd name="connsiteX1" fmla="*/ 2311211 w 4412154"/>
              <a:gd name="connsiteY1" fmla="*/ 1177 h 4629766"/>
              <a:gd name="connsiteX2" fmla="*/ 4412154 w 4412154"/>
              <a:gd name="connsiteY2" fmla="*/ 2102120 h 4629766"/>
              <a:gd name="connsiteX3" fmla="*/ 2311211 w 4412154"/>
              <a:gd name="connsiteY3" fmla="*/ 4203063 h 4629766"/>
              <a:gd name="connsiteX4" fmla="*/ 995171 w 4412154"/>
              <a:gd name="connsiteY4" fmla="*/ 4228993 h 4629766"/>
              <a:gd name="connsiteX5" fmla="*/ 576050 w 4412154"/>
              <a:gd name="connsiteY5" fmla="*/ 4627761 h 4629766"/>
              <a:gd name="connsiteX6" fmla="*/ 89047 w 4412154"/>
              <a:gd name="connsiteY6" fmla="*/ 3609616 h 4629766"/>
              <a:gd name="connsiteX7" fmla="*/ 232039 w 4412154"/>
              <a:gd name="connsiteY7" fmla="*/ 1492519 h 4629766"/>
              <a:gd name="connsiteX0" fmla="*/ 161669 w 4341784"/>
              <a:gd name="connsiteY0" fmla="*/ 1492519 h 4629766"/>
              <a:gd name="connsiteX1" fmla="*/ 2240841 w 4341784"/>
              <a:gd name="connsiteY1" fmla="*/ 1177 h 4629766"/>
              <a:gd name="connsiteX2" fmla="*/ 4341784 w 4341784"/>
              <a:gd name="connsiteY2" fmla="*/ 2102120 h 4629766"/>
              <a:gd name="connsiteX3" fmla="*/ 2240841 w 4341784"/>
              <a:gd name="connsiteY3" fmla="*/ 4203063 h 4629766"/>
              <a:gd name="connsiteX4" fmla="*/ 924801 w 4341784"/>
              <a:gd name="connsiteY4" fmla="*/ 4228993 h 4629766"/>
              <a:gd name="connsiteX5" fmla="*/ 505680 w 4341784"/>
              <a:gd name="connsiteY5" fmla="*/ 4627761 h 4629766"/>
              <a:gd name="connsiteX6" fmla="*/ 18677 w 4341784"/>
              <a:gd name="connsiteY6" fmla="*/ 3609616 h 4629766"/>
              <a:gd name="connsiteX7" fmla="*/ 161669 w 4341784"/>
              <a:gd name="connsiteY7" fmla="*/ 1492519 h 4629766"/>
              <a:gd name="connsiteX0" fmla="*/ 161669 w 4341784"/>
              <a:gd name="connsiteY0" fmla="*/ 1492519 h 4628618"/>
              <a:gd name="connsiteX1" fmla="*/ 2240841 w 4341784"/>
              <a:gd name="connsiteY1" fmla="*/ 1177 h 4628618"/>
              <a:gd name="connsiteX2" fmla="*/ 4341784 w 4341784"/>
              <a:gd name="connsiteY2" fmla="*/ 2102120 h 4628618"/>
              <a:gd name="connsiteX3" fmla="*/ 2240841 w 4341784"/>
              <a:gd name="connsiteY3" fmla="*/ 4203063 h 4628618"/>
              <a:gd name="connsiteX4" fmla="*/ 890391 w 4341784"/>
              <a:gd name="connsiteY4" fmla="*/ 3816076 h 4628618"/>
              <a:gd name="connsiteX5" fmla="*/ 505680 w 4341784"/>
              <a:gd name="connsiteY5" fmla="*/ 4627761 h 4628618"/>
              <a:gd name="connsiteX6" fmla="*/ 18677 w 4341784"/>
              <a:gd name="connsiteY6" fmla="*/ 3609616 h 4628618"/>
              <a:gd name="connsiteX7" fmla="*/ 161669 w 4341784"/>
              <a:gd name="connsiteY7" fmla="*/ 1492519 h 4628618"/>
              <a:gd name="connsiteX0" fmla="*/ 161669 w 4341784"/>
              <a:gd name="connsiteY0" fmla="*/ 1492519 h 4422505"/>
              <a:gd name="connsiteX1" fmla="*/ 2240841 w 4341784"/>
              <a:gd name="connsiteY1" fmla="*/ 1177 h 4422505"/>
              <a:gd name="connsiteX2" fmla="*/ 4341784 w 4341784"/>
              <a:gd name="connsiteY2" fmla="*/ 2102120 h 4422505"/>
              <a:gd name="connsiteX3" fmla="*/ 2240841 w 4341784"/>
              <a:gd name="connsiteY3" fmla="*/ 4203063 h 4422505"/>
              <a:gd name="connsiteX4" fmla="*/ 890391 w 4341784"/>
              <a:gd name="connsiteY4" fmla="*/ 3816076 h 4422505"/>
              <a:gd name="connsiteX5" fmla="*/ 551560 w 4341784"/>
              <a:gd name="connsiteY5" fmla="*/ 4421303 h 4422505"/>
              <a:gd name="connsiteX6" fmla="*/ 18677 w 4341784"/>
              <a:gd name="connsiteY6" fmla="*/ 3609616 h 4422505"/>
              <a:gd name="connsiteX7" fmla="*/ 161669 w 4341784"/>
              <a:gd name="connsiteY7" fmla="*/ 1492519 h 4422505"/>
              <a:gd name="connsiteX0" fmla="*/ 161669 w 4341784"/>
              <a:gd name="connsiteY0" fmla="*/ 1492519 h 4421304"/>
              <a:gd name="connsiteX1" fmla="*/ 2240841 w 4341784"/>
              <a:gd name="connsiteY1" fmla="*/ 1177 h 4421304"/>
              <a:gd name="connsiteX2" fmla="*/ 4341784 w 4341784"/>
              <a:gd name="connsiteY2" fmla="*/ 2102120 h 4421304"/>
              <a:gd name="connsiteX3" fmla="*/ 2240841 w 4341784"/>
              <a:gd name="connsiteY3" fmla="*/ 4203063 h 4421304"/>
              <a:gd name="connsiteX4" fmla="*/ 890391 w 4341784"/>
              <a:gd name="connsiteY4" fmla="*/ 3816076 h 4421304"/>
              <a:gd name="connsiteX5" fmla="*/ 551560 w 4341784"/>
              <a:gd name="connsiteY5" fmla="*/ 4421303 h 4421304"/>
              <a:gd name="connsiteX6" fmla="*/ 18677 w 4341784"/>
              <a:gd name="connsiteY6" fmla="*/ 3609616 h 4421304"/>
              <a:gd name="connsiteX7" fmla="*/ 161669 w 4341784"/>
              <a:gd name="connsiteY7" fmla="*/ 1492519 h 4421304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21304"/>
              <a:gd name="connsiteX1" fmla="*/ 2240841 w 4341784"/>
              <a:gd name="connsiteY1" fmla="*/ 1177 h 4421304"/>
              <a:gd name="connsiteX2" fmla="*/ 4341784 w 4341784"/>
              <a:gd name="connsiteY2" fmla="*/ 2102120 h 4421304"/>
              <a:gd name="connsiteX3" fmla="*/ 2240841 w 4341784"/>
              <a:gd name="connsiteY3" fmla="*/ 4203063 h 4421304"/>
              <a:gd name="connsiteX4" fmla="*/ 890391 w 4341784"/>
              <a:gd name="connsiteY4" fmla="*/ 3816076 h 4421304"/>
              <a:gd name="connsiteX5" fmla="*/ 551560 w 4341784"/>
              <a:gd name="connsiteY5" fmla="*/ 4421303 h 4421304"/>
              <a:gd name="connsiteX6" fmla="*/ 18677 w 4341784"/>
              <a:gd name="connsiteY6" fmla="*/ 3609616 h 4421304"/>
              <a:gd name="connsiteX7" fmla="*/ 161669 w 4341784"/>
              <a:gd name="connsiteY7" fmla="*/ 1492519 h 4421304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90391 w 4341784"/>
              <a:gd name="connsiteY4" fmla="*/ 3816076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232039 w 4412154"/>
              <a:gd name="connsiteY0" fmla="*/ 1546929 h 4769850"/>
              <a:gd name="connsiteX1" fmla="*/ 2311211 w 4412154"/>
              <a:gd name="connsiteY1" fmla="*/ 1117 h 4769850"/>
              <a:gd name="connsiteX2" fmla="*/ 4412154 w 4412154"/>
              <a:gd name="connsiteY2" fmla="*/ 2156530 h 4769850"/>
              <a:gd name="connsiteX3" fmla="*/ 2311211 w 4412154"/>
              <a:gd name="connsiteY3" fmla="*/ 4257473 h 4769850"/>
              <a:gd name="connsiteX4" fmla="*/ 938700 w 4412154"/>
              <a:gd name="connsiteY4" fmla="*/ 4328033 h 4769850"/>
              <a:gd name="connsiteX5" fmla="*/ 500600 w 4412154"/>
              <a:gd name="connsiteY5" fmla="*/ 4769850 h 4769850"/>
              <a:gd name="connsiteX6" fmla="*/ 89047 w 4412154"/>
              <a:gd name="connsiteY6" fmla="*/ 3664026 h 4769850"/>
              <a:gd name="connsiteX7" fmla="*/ 232039 w 4412154"/>
              <a:gd name="connsiteY7" fmla="*/ 1546929 h 4769850"/>
              <a:gd name="connsiteX0" fmla="*/ 232040 w 4412154"/>
              <a:gd name="connsiteY0" fmla="*/ 1436727 h 4779482"/>
              <a:gd name="connsiteX1" fmla="*/ 2311211 w 4412154"/>
              <a:gd name="connsiteY1" fmla="*/ 10749 h 4779482"/>
              <a:gd name="connsiteX2" fmla="*/ 4412154 w 4412154"/>
              <a:gd name="connsiteY2" fmla="*/ 2166162 h 4779482"/>
              <a:gd name="connsiteX3" fmla="*/ 2311211 w 4412154"/>
              <a:gd name="connsiteY3" fmla="*/ 4267105 h 4779482"/>
              <a:gd name="connsiteX4" fmla="*/ 938700 w 4412154"/>
              <a:gd name="connsiteY4" fmla="*/ 4337665 h 4779482"/>
              <a:gd name="connsiteX5" fmla="*/ 500600 w 4412154"/>
              <a:gd name="connsiteY5" fmla="*/ 4779482 h 4779482"/>
              <a:gd name="connsiteX6" fmla="*/ 89047 w 4412154"/>
              <a:gd name="connsiteY6" fmla="*/ 3673658 h 4779482"/>
              <a:gd name="connsiteX7" fmla="*/ 232040 w 4412154"/>
              <a:gd name="connsiteY7" fmla="*/ 1436727 h 4779482"/>
              <a:gd name="connsiteX0" fmla="*/ 172084 w 4352198"/>
              <a:gd name="connsiteY0" fmla="*/ 1439122 h 4781877"/>
              <a:gd name="connsiteX1" fmla="*/ 2251255 w 4352198"/>
              <a:gd name="connsiteY1" fmla="*/ 13144 h 4781877"/>
              <a:gd name="connsiteX2" fmla="*/ 4352198 w 4352198"/>
              <a:gd name="connsiteY2" fmla="*/ 2168557 h 4781877"/>
              <a:gd name="connsiteX3" fmla="*/ 2251255 w 4352198"/>
              <a:gd name="connsiteY3" fmla="*/ 4269500 h 4781877"/>
              <a:gd name="connsiteX4" fmla="*/ 878744 w 4352198"/>
              <a:gd name="connsiteY4" fmla="*/ 4340060 h 4781877"/>
              <a:gd name="connsiteX5" fmla="*/ 440644 w 4352198"/>
              <a:gd name="connsiteY5" fmla="*/ 4781877 h 4781877"/>
              <a:gd name="connsiteX6" fmla="*/ 29091 w 4352198"/>
              <a:gd name="connsiteY6" fmla="*/ 3676053 h 4781877"/>
              <a:gd name="connsiteX7" fmla="*/ 172084 w 4352198"/>
              <a:gd name="connsiteY7" fmla="*/ 1439122 h 4781877"/>
              <a:gd name="connsiteX0" fmla="*/ 172084 w 4352198"/>
              <a:gd name="connsiteY0" fmla="*/ 1426604 h 4769359"/>
              <a:gd name="connsiteX1" fmla="*/ 2251255 w 4352198"/>
              <a:gd name="connsiteY1" fmla="*/ 626 h 4769359"/>
              <a:gd name="connsiteX2" fmla="*/ 4352198 w 4352198"/>
              <a:gd name="connsiteY2" fmla="*/ 2156039 h 4769359"/>
              <a:gd name="connsiteX3" fmla="*/ 2251255 w 4352198"/>
              <a:gd name="connsiteY3" fmla="*/ 4256982 h 4769359"/>
              <a:gd name="connsiteX4" fmla="*/ 878744 w 4352198"/>
              <a:gd name="connsiteY4" fmla="*/ 4327542 h 4769359"/>
              <a:gd name="connsiteX5" fmla="*/ 440644 w 4352198"/>
              <a:gd name="connsiteY5" fmla="*/ 4769359 h 4769359"/>
              <a:gd name="connsiteX6" fmla="*/ 29091 w 4352198"/>
              <a:gd name="connsiteY6" fmla="*/ 3663535 h 4769359"/>
              <a:gd name="connsiteX7" fmla="*/ 172084 w 4352198"/>
              <a:gd name="connsiteY7" fmla="*/ 1426604 h 4769359"/>
              <a:gd name="connsiteX0" fmla="*/ 172084 w 4352198"/>
              <a:gd name="connsiteY0" fmla="*/ 1427201 h 4769956"/>
              <a:gd name="connsiteX1" fmla="*/ 2251255 w 4352198"/>
              <a:gd name="connsiteY1" fmla="*/ 1223 h 4769956"/>
              <a:gd name="connsiteX2" fmla="*/ 4352198 w 4352198"/>
              <a:gd name="connsiteY2" fmla="*/ 2156636 h 4769956"/>
              <a:gd name="connsiteX3" fmla="*/ 2251255 w 4352198"/>
              <a:gd name="connsiteY3" fmla="*/ 4257579 h 4769956"/>
              <a:gd name="connsiteX4" fmla="*/ 878744 w 4352198"/>
              <a:gd name="connsiteY4" fmla="*/ 4328139 h 4769956"/>
              <a:gd name="connsiteX5" fmla="*/ 440644 w 4352198"/>
              <a:gd name="connsiteY5" fmla="*/ 4769956 h 4769956"/>
              <a:gd name="connsiteX6" fmla="*/ 29091 w 4352198"/>
              <a:gd name="connsiteY6" fmla="*/ 3664132 h 4769956"/>
              <a:gd name="connsiteX7" fmla="*/ 172084 w 4352198"/>
              <a:gd name="connsiteY7" fmla="*/ 1427201 h 4769956"/>
              <a:gd name="connsiteX0" fmla="*/ 112477 w 4391864"/>
              <a:gd name="connsiteY0" fmla="*/ 1575264 h 4776397"/>
              <a:gd name="connsiteX1" fmla="*/ 2290921 w 4391864"/>
              <a:gd name="connsiteY1" fmla="*/ 7664 h 4776397"/>
              <a:gd name="connsiteX2" fmla="*/ 4391864 w 4391864"/>
              <a:gd name="connsiteY2" fmla="*/ 2163077 h 4776397"/>
              <a:gd name="connsiteX3" fmla="*/ 2290921 w 4391864"/>
              <a:gd name="connsiteY3" fmla="*/ 4264020 h 4776397"/>
              <a:gd name="connsiteX4" fmla="*/ 918410 w 4391864"/>
              <a:gd name="connsiteY4" fmla="*/ 4334580 h 4776397"/>
              <a:gd name="connsiteX5" fmla="*/ 480310 w 4391864"/>
              <a:gd name="connsiteY5" fmla="*/ 4776397 h 4776397"/>
              <a:gd name="connsiteX6" fmla="*/ 68757 w 4391864"/>
              <a:gd name="connsiteY6" fmla="*/ 3670573 h 4776397"/>
              <a:gd name="connsiteX7" fmla="*/ 112477 w 4391864"/>
              <a:gd name="connsiteY7" fmla="*/ 1575264 h 4776397"/>
              <a:gd name="connsiteX0" fmla="*/ 83869 w 4363256"/>
              <a:gd name="connsiteY0" fmla="*/ 1574353 h 4775486"/>
              <a:gd name="connsiteX1" fmla="*/ 2262313 w 4363256"/>
              <a:gd name="connsiteY1" fmla="*/ 6753 h 4775486"/>
              <a:gd name="connsiteX2" fmla="*/ 4363256 w 4363256"/>
              <a:gd name="connsiteY2" fmla="*/ 2162166 h 4775486"/>
              <a:gd name="connsiteX3" fmla="*/ 2262313 w 4363256"/>
              <a:gd name="connsiteY3" fmla="*/ 4263109 h 4775486"/>
              <a:gd name="connsiteX4" fmla="*/ 889802 w 4363256"/>
              <a:gd name="connsiteY4" fmla="*/ 4333669 h 4775486"/>
              <a:gd name="connsiteX5" fmla="*/ 451702 w 4363256"/>
              <a:gd name="connsiteY5" fmla="*/ 4775486 h 4775486"/>
              <a:gd name="connsiteX6" fmla="*/ 40149 w 4363256"/>
              <a:gd name="connsiteY6" fmla="*/ 3669662 h 4775486"/>
              <a:gd name="connsiteX7" fmla="*/ 83869 w 4363256"/>
              <a:gd name="connsiteY7" fmla="*/ 1574353 h 4775486"/>
              <a:gd name="connsiteX0" fmla="*/ 159267 w 4438654"/>
              <a:gd name="connsiteY0" fmla="*/ 1574002 h 4775135"/>
              <a:gd name="connsiteX1" fmla="*/ 2337711 w 4438654"/>
              <a:gd name="connsiteY1" fmla="*/ 6402 h 4775135"/>
              <a:gd name="connsiteX2" fmla="*/ 4438654 w 4438654"/>
              <a:gd name="connsiteY2" fmla="*/ 2161815 h 4775135"/>
              <a:gd name="connsiteX3" fmla="*/ 2337711 w 4438654"/>
              <a:gd name="connsiteY3" fmla="*/ 4262758 h 4775135"/>
              <a:gd name="connsiteX4" fmla="*/ 965200 w 4438654"/>
              <a:gd name="connsiteY4" fmla="*/ 4333318 h 4775135"/>
              <a:gd name="connsiteX5" fmla="*/ 527100 w 4438654"/>
              <a:gd name="connsiteY5" fmla="*/ 4775135 h 4775135"/>
              <a:gd name="connsiteX6" fmla="*/ 203788 w 4438654"/>
              <a:gd name="connsiteY6" fmla="*/ 3701992 h 4775135"/>
              <a:gd name="connsiteX7" fmla="*/ 159267 w 4438654"/>
              <a:gd name="connsiteY7" fmla="*/ 1574002 h 4775135"/>
              <a:gd name="connsiteX0" fmla="*/ 159267 w 4438654"/>
              <a:gd name="connsiteY0" fmla="*/ 1574002 h 4829605"/>
              <a:gd name="connsiteX1" fmla="*/ 2337711 w 4438654"/>
              <a:gd name="connsiteY1" fmla="*/ 6402 h 4829605"/>
              <a:gd name="connsiteX2" fmla="*/ 4438654 w 4438654"/>
              <a:gd name="connsiteY2" fmla="*/ 2161815 h 4829605"/>
              <a:gd name="connsiteX3" fmla="*/ 2337711 w 4438654"/>
              <a:gd name="connsiteY3" fmla="*/ 4262758 h 4829605"/>
              <a:gd name="connsiteX4" fmla="*/ 965200 w 4438654"/>
              <a:gd name="connsiteY4" fmla="*/ 4333318 h 4829605"/>
              <a:gd name="connsiteX5" fmla="*/ 460918 w 4438654"/>
              <a:gd name="connsiteY5" fmla="*/ 4829605 h 4829605"/>
              <a:gd name="connsiteX6" fmla="*/ 203788 w 4438654"/>
              <a:gd name="connsiteY6" fmla="*/ 3701992 h 4829605"/>
              <a:gd name="connsiteX7" fmla="*/ 159267 w 4438654"/>
              <a:gd name="connsiteY7" fmla="*/ 1574002 h 4829605"/>
              <a:gd name="connsiteX0" fmla="*/ 61223 w 4340610"/>
              <a:gd name="connsiteY0" fmla="*/ 1573112 h 4828715"/>
              <a:gd name="connsiteX1" fmla="*/ 2239667 w 4340610"/>
              <a:gd name="connsiteY1" fmla="*/ 5512 h 4828715"/>
              <a:gd name="connsiteX2" fmla="*/ 4340610 w 4340610"/>
              <a:gd name="connsiteY2" fmla="*/ 2160925 h 4828715"/>
              <a:gd name="connsiteX3" fmla="*/ 2239667 w 4340610"/>
              <a:gd name="connsiteY3" fmla="*/ 4261868 h 4828715"/>
              <a:gd name="connsiteX4" fmla="*/ 867156 w 4340610"/>
              <a:gd name="connsiteY4" fmla="*/ 4332428 h 4828715"/>
              <a:gd name="connsiteX5" fmla="*/ 362874 w 4340610"/>
              <a:gd name="connsiteY5" fmla="*/ 4828715 h 4828715"/>
              <a:gd name="connsiteX6" fmla="*/ 105744 w 4340610"/>
              <a:gd name="connsiteY6" fmla="*/ 3701102 h 4828715"/>
              <a:gd name="connsiteX7" fmla="*/ 61223 w 4340610"/>
              <a:gd name="connsiteY7" fmla="*/ 1573112 h 4828715"/>
              <a:gd name="connsiteX0" fmla="*/ 61223 w 4340610"/>
              <a:gd name="connsiteY0" fmla="*/ 1567947 h 4823550"/>
              <a:gd name="connsiteX1" fmla="*/ 2239667 w 4340610"/>
              <a:gd name="connsiteY1" fmla="*/ 347 h 4823550"/>
              <a:gd name="connsiteX2" fmla="*/ 4340610 w 4340610"/>
              <a:gd name="connsiteY2" fmla="*/ 2155760 h 4823550"/>
              <a:gd name="connsiteX3" fmla="*/ 2239667 w 4340610"/>
              <a:gd name="connsiteY3" fmla="*/ 4256703 h 4823550"/>
              <a:gd name="connsiteX4" fmla="*/ 867156 w 4340610"/>
              <a:gd name="connsiteY4" fmla="*/ 4327263 h 4823550"/>
              <a:gd name="connsiteX5" fmla="*/ 362874 w 4340610"/>
              <a:gd name="connsiteY5" fmla="*/ 4823550 h 4823550"/>
              <a:gd name="connsiteX6" fmla="*/ 105744 w 4340610"/>
              <a:gd name="connsiteY6" fmla="*/ 3695937 h 4823550"/>
              <a:gd name="connsiteX7" fmla="*/ 61223 w 4340610"/>
              <a:gd name="connsiteY7" fmla="*/ 1567947 h 4823550"/>
              <a:gd name="connsiteX0" fmla="*/ 61223 w 4340610"/>
              <a:gd name="connsiteY0" fmla="*/ 1567676 h 4823279"/>
              <a:gd name="connsiteX1" fmla="*/ 2239667 w 4340610"/>
              <a:gd name="connsiteY1" fmla="*/ 76 h 4823279"/>
              <a:gd name="connsiteX2" fmla="*/ 4340610 w 4340610"/>
              <a:gd name="connsiteY2" fmla="*/ 2155489 h 4823279"/>
              <a:gd name="connsiteX3" fmla="*/ 2239667 w 4340610"/>
              <a:gd name="connsiteY3" fmla="*/ 4256432 h 4823279"/>
              <a:gd name="connsiteX4" fmla="*/ 867156 w 4340610"/>
              <a:gd name="connsiteY4" fmla="*/ 4326992 h 4823279"/>
              <a:gd name="connsiteX5" fmla="*/ 362874 w 4340610"/>
              <a:gd name="connsiteY5" fmla="*/ 4823279 h 4823279"/>
              <a:gd name="connsiteX6" fmla="*/ 105744 w 4340610"/>
              <a:gd name="connsiteY6" fmla="*/ 3695666 h 4823279"/>
              <a:gd name="connsiteX7" fmla="*/ 61223 w 4340610"/>
              <a:gd name="connsiteY7" fmla="*/ 1567676 h 4823279"/>
              <a:gd name="connsiteX0" fmla="*/ 178864 w 4458251"/>
              <a:gd name="connsiteY0" fmla="*/ 1567685 h 4823288"/>
              <a:gd name="connsiteX1" fmla="*/ 2357308 w 4458251"/>
              <a:gd name="connsiteY1" fmla="*/ 85 h 4823288"/>
              <a:gd name="connsiteX2" fmla="*/ 4458251 w 4458251"/>
              <a:gd name="connsiteY2" fmla="*/ 2155498 h 4823288"/>
              <a:gd name="connsiteX3" fmla="*/ 2357308 w 4458251"/>
              <a:gd name="connsiteY3" fmla="*/ 4256441 h 4823288"/>
              <a:gd name="connsiteX4" fmla="*/ 984797 w 4458251"/>
              <a:gd name="connsiteY4" fmla="*/ 4327001 h 4823288"/>
              <a:gd name="connsiteX5" fmla="*/ 480515 w 4458251"/>
              <a:gd name="connsiteY5" fmla="*/ 4823288 h 4823288"/>
              <a:gd name="connsiteX6" fmla="*/ 168234 w 4458251"/>
              <a:gd name="connsiteY6" fmla="*/ 3336174 h 4823288"/>
              <a:gd name="connsiteX7" fmla="*/ 178864 w 4458251"/>
              <a:gd name="connsiteY7" fmla="*/ 1567685 h 4823288"/>
              <a:gd name="connsiteX0" fmla="*/ 176065 w 4455452"/>
              <a:gd name="connsiteY0" fmla="*/ 1567685 h 4823288"/>
              <a:gd name="connsiteX1" fmla="*/ 2354509 w 4455452"/>
              <a:gd name="connsiteY1" fmla="*/ 85 h 4823288"/>
              <a:gd name="connsiteX2" fmla="*/ 4455452 w 4455452"/>
              <a:gd name="connsiteY2" fmla="*/ 2155498 h 4823288"/>
              <a:gd name="connsiteX3" fmla="*/ 2354509 w 4455452"/>
              <a:gd name="connsiteY3" fmla="*/ 4256441 h 4823288"/>
              <a:gd name="connsiteX4" fmla="*/ 981998 w 4455452"/>
              <a:gd name="connsiteY4" fmla="*/ 4327001 h 4823288"/>
              <a:gd name="connsiteX5" fmla="*/ 477716 w 4455452"/>
              <a:gd name="connsiteY5" fmla="*/ 4823288 h 4823288"/>
              <a:gd name="connsiteX6" fmla="*/ 165435 w 4455452"/>
              <a:gd name="connsiteY6" fmla="*/ 3336174 h 4823288"/>
              <a:gd name="connsiteX7" fmla="*/ 176065 w 4455452"/>
              <a:gd name="connsiteY7" fmla="*/ 1567685 h 4823288"/>
              <a:gd name="connsiteX0" fmla="*/ 103288 w 4382675"/>
              <a:gd name="connsiteY0" fmla="*/ 1567689 h 4823292"/>
              <a:gd name="connsiteX1" fmla="*/ 2281732 w 4382675"/>
              <a:gd name="connsiteY1" fmla="*/ 89 h 4823292"/>
              <a:gd name="connsiteX2" fmla="*/ 4382675 w 4382675"/>
              <a:gd name="connsiteY2" fmla="*/ 2155502 h 4823292"/>
              <a:gd name="connsiteX3" fmla="*/ 2281732 w 4382675"/>
              <a:gd name="connsiteY3" fmla="*/ 4256445 h 4823292"/>
              <a:gd name="connsiteX4" fmla="*/ 909221 w 4382675"/>
              <a:gd name="connsiteY4" fmla="*/ 4327005 h 4823292"/>
              <a:gd name="connsiteX5" fmla="*/ 404939 w 4382675"/>
              <a:gd name="connsiteY5" fmla="*/ 4823292 h 4823292"/>
              <a:gd name="connsiteX6" fmla="*/ 92658 w 4382675"/>
              <a:gd name="connsiteY6" fmla="*/ 3336178 h 4823292"/>
              <a:gd name="connsiteX7" fmla="*/ 103288 w 4382675"/>
              <a:gd name="connsiteY7" fmla="*/ 1567689 h 4823292"/>
              <a:gd name="connsiteX0" fmla="*/ 88921 w 4368308"/>
              <a:gd name="connsiteY0" fmla="*/ 1567698 h 4823301"/>
              <a:gd name="connsiteX1" fmla="*/ 2267365 w 4368308"/>
              <a:gd name="connsiteY1" fmla="*/ 98 h 4823301"/>
              <a:gd name="connsiteX2" fmla="*/ 4368308 w 4368308"/>
              <a:gd name="connsiteY2" fmla="*/ 2155511 h 4823301"/>
              <a:gd name="connsiteX3" fmla="*/ 2267365 w 4368308"/>
              <a:gd name="connsiteY3" fmla="*/ 4256454 h 4823301"/>
              <a:gd name="connsiteX4" fmla="*/ 894854 w 4368308"/>
              <a:gd name="connsiteY4" fmla="*/ 4327014 h 4823301"/>
              <a:gd name="connsiteX5" fmla="*/ 390572 w 4368308"/>
              <a:gd name="connsiteY5" fmla="*/ 4823301 h 4823301"/>
              <a:gd name="connsiteX6" fmla="*/ 78291 w 4368308"/>
              <a:gd name="connsiteY6" fmla="*/ 3336187 h 4823301"/>
              <a:gd name="connsiteX7" fmla="*/ 88921 w 4368308"/>
              <a:gd name="connsiteY7" fmla="*/ 1567698 h 4823301"/>
              <a:gd name="connsiteX0" fmla="*/ 180228 w 4459615"/>
              <a:gd name="connsiteY0" fmla="*/ 1567687 h 4823290"/>
              <a:gd name="connsiteX1" fmla="*/ 2358672 w 4459615"/>
              <a:gd name="connsiteY1" fmla="*/ 87 h 4823290"/>
              <a:gd name="connsiteX2" fmla="*/ 4459615 w 4459615"/>
              <a:gd name="connsiteY2" fmla="*/ 2155500 h 4823290"/>
              <a:gd name="connsiteX3" fmla="*/ 2358672 w 4459615"/>
              <a:gd name="connsiteY3" fmla="*/ 4256443 h 4823290"/>
              <a:gd name="connsiteX4" fmla="*/ 986161 w 4459615"/>
              <a:gd name="connsiteY4" fmla="*/ 4327003 h 4823290"/>
              <a:gd name="connsiteX5" fmla="*/ 481879 w 4459615"/>
              <a:gd name="connsiteY5" fmla="*/ 4823290 h 4823290"/>
              <a:gd name="connsiteX6" fmla="*/ 158568 w 4459615"/>
              <a:gd name="connsiteY6" fmla="*/ 3434223 h 4823290"/>
              <a:gd name="connsiteX7" fmla="*/ 180228 w 4459615"/>
              <a:gd name="connsiteY7" fmla="*/ 1567687 h 4823290"/>
              <a:gd name="connsiteX0" fmla="*/ 195252 w 4474639"/>
              <a:gd name="connsiteY0" fmla="*/ 1567687 h 4823290"/>
              <a:gd name="connsiteX1" fmla="*/ 2373696 w 4474639"/>
              <a:gd name="connsiteY1" fmla="*/ 87 h 4823290"/>
              <a:gd name="connsiteX2" fmla="*/ 4474639 w 4474639"/>
              <a:gd name="connsiteY2" fmla="*/ 2155500 h 4823290"/>
              <a:gd name="connsiteX3" fmla="*/ 2373696 w 4474639"/>
              <a:gd name="connsiteY3" fmla="*/ 4256443 h 4823290"/>
              <a:gd name="connsiteX4" fmla="*/ 1001185 w 4474639"/>
              <a:gd name="connsiteY4" fmla="*/ 4327003 h 4823290"/>
              <a:gd name="connsiteX5" fmla="*/ 496903 w 4474639"/>
              <a:gd name="connsiteY5" fmla="*/ 4823290 h 4823290"/>
              <a:gd name="connsiteX6" fmla="*/ 173592 w 4474639"/>
              <a:gd name="connsiteY6" fmla="*/ 3434223 h 4823290"/>
              <a:gd name="connsiteX7" fmla="*/ 195252 w 4474639"/>
              <a:gd name="connsiteY7" fmla="*/ 1567687 h 4823290"/>
              <a:gd name="connsiteX0" fmla="*/ 120852 w 4400239"/>
              <a:gd name="connsiteY0" fmla="*/ 1567692 h 4823295"/>
              <a:gd name="connsiteX1" fmla="*/ 2299296 w 4400239"/>
              <a:gd name="connsiteY1" fmla="*/ 92 h 4823295"/>
              <a:gd name="connsiteX2" fmla="*/ 4400239 w 4400239"/>
              <a:gd name="connsiteY2" fmla="*/ 2155505 h 4823295"/>
              <a:gd name="connsiteX3" fmla="*/ 2299296 w 4400239"/>
              <a:gd name="connsiteY3" fmla="*/ 4256448 h 4823295"/>
              <a:gd name="connsiteX4" fmla="*/ 926785 w 4400239"/>
              <a:gd name="connsiteY4" fmla="*/ 4327008 h 4823295"/>
              <a:gd name="connsiteX5" fmla="*/ 422503 w 4400239"/>
              <a:gd name="connsiteY5" fmla="*/ 4823295 h 4823295"/>
              <a:gd name="connsiteX6" fmla="*/ 99192 w 4400239"/>
              <a:gd name="connsiteY6" fmla="*/ 3434228 h 4823295"/>
              <a:gd name="connsiteX7" fmla="*/ 120852 w 4400239"/>
              <a:gd name="connsiteY7" fmla="*/ 1567692 h 4823295"/>
              <a:gd name="connsiteX0" fmla="*/ 143484 w 4422871"/>
              <a:gd name="connsiteY0" fmla="*/ 1567692 h 4823295"/>
              <a:gd name="connsiteX1" fmla="*/ 2321928 w 4422871"/>
              <a:gd name="connsiteY1" fmla="*/ 92 h 4823295"/>
              <a:gd name="connsiteX2" fmla="*/ 4422871 w 4422871"/>
              <a:gd name="connsiteY2" fmla="*/ 2155505 h 4823295"/>
              <a:gd name="connsiteX3" fmla="*/ 2321928 w 4422871"/>
              <a:gd name="connsiteY3" fmla="*/ 4256448 h 4823295"/>
              <a:gd name="connsiteX4" fmla="*/ 949417 w 4422871"/>
              <a:gd name="connsiteY4" fmla="*/ 4327008 h 4823295"/>
              <a:gd name="connsiteX5" fmla="*/ 445135 w 4422871"/>
              <a:gd name="connsiteY5" fmla="*/ 4823295 h 4823295"/>
              <a:gd name="connsiteX6" fmla="*/ 121824 w 4422871"/>
              <a:gd name="connsiteY6" fmla="*/ 3434228 h 4823295"/>
              <a:gd name="connsiteX7" fmla="*/ 143484 w 4422871"/>
              <a:gd name="connsiteY7" fmla="*/ 1567692 h 4823295"/>
              <a:gd name="connsiteX0" fmla="*/ 103657 w 4383044"/>
              <a:gd name="connsiteY0" fmla="*/ 1567675 h 4823278"/>
              <a:gd name="connsiteX1" fmla="*/ 2282101 w 4383044"/>
              <a:gd name="connsiteY1" fmla="*/ 75 h 4823278"/>
              <a:gd name="connsiteX2" fmla="*/ 4383044 w 4383044"/>
              <a:gd name="connsiteY2" fmla="*/ 2155488 h 4823278"/>
              <a:gd name="connsiteX3" fmla="*/ 2282101 w 4383044"/>
              <a:gd name="connsiteY3" fmla="*/ 4256431 h 4823278"/>
              <a:gd name="connsiteX4" fmla="*/ 909590 w 4383044"/>
              <a:gd name="connsiteY4" fmla="*/ 4326991 h 4823278"/>
              <a:gd name="connsiteX5" fmla="*/ 405308 w 4383044"/>
              <a:gd name="connsiteY5" fmla="*/ 4823278 h 4823278"/>
              <a:gd name="connsiteX6" fmla="*/ 81997 w 4383044"/>
              <a:gd name="connsiteY6" fmla="*/ 3434211 h 4823278"/>
              <a:gd name="connsiteX7" fmla="*/ 103657 w 4383044"/>
              <a:gd name="connsiteY7" fmla="*/ 1567675 h 4823278"/>
              <a:gd name="connsiteX0" fmla="*/ 103657 w 4383044"/>
              <a:gd name="connsiteY0" fmla="*/ 1567895 h 4823498"/>
              <a:gd name="connsiteX1" fmla="*/ 2282101 w 4383044"/>
              <a:gd name="connsiteY1" fmla="*/ 295 h 4823498"/>
              <a:gd name="connsiteX2" fmla="*/ 4383044 w 4383044"/>
              <a:gd name="connsiteY2" fmla="*/ 2155708 h 4823498"/>
              <a:gd name="connsiteX3" fmla="*/ 2282101 w 4383044"/>
              <a:gd name="connsiteY3" fmla="*/ 4256651 h 4823498"/>
              <a:gd name="connsiteX4" fmla="*/ 909590 w 4383044"/>
              <a:gd name="connsiteY4" fmla="*/ 4327211 h 4823498"/>
              <a:gd name="connsiteX5" fmla="*/ 405308 w 4383044"/>
              <a:gd name="connsiteY5" fmla="*/ 4823498 h 4823498"/>
              <a:gd name="connsiteX6" fmla="*/ 81997 w 4383044"/>
              <a:gd name="connsiteY6" fmla="*/ 3434431 h 4823498"/>
              <a:gd name="connsiteX7" fmla="*/ 103657 w 4383044"/>
              <a:gd name="connsiteY7" fmla="*/ 1567895 h 4823498"/>
              <a:gd name="connsiteX0" fmla="*/ 103657 w 4384183"/>
              <a:gd name="connsiteY0" fmla="*/ 1567895 h 4823498"/>
              <a:gd name="connsiteX1" fmla="*/ 2282101 w 4384183"/>
              <a:gd name="connsiteY1" fmla="*/ 295 h 4823498"/>
              <a:gd name="connsiteX2" fmla="*/ 4383044 w 4384183"/>
              <a:gd name="connsiteY2" fmla="*/ 2155708 h 4823498"/>
              <a:gd name="connsiteX3" fmla="*/ 2282101 w 4384183"/>
              <a:gd name="connsiteY3" fmla="*/ 4256651 h 4823498"/>
              <a:gd name="connsiteX4" fmla="*/ 909590 w 4384183"/>
              <a:gd name="connsiteY4" fmla="*/ 4327211 h 4823498"/>
              <a:gd name="connsiteX5" fmla="*/ 405308 w 4384183"/>
              <a:gd name="connsiteY5" fmla="*/ 4823498 h 4823498"/>
              <a:gd name="connsiteX6" fmla="*/ 81997 w 4384183"/>
              <a:gd name="connsiteY6" fmla="*/ 3434431 h 4823498"/>
              <a:gd name="connsiteX7" fmla="*/ 103657 w 4384183"/>
              <a:gd name="connsiteY7" fmla="*/ 1567895 h 4823498"/>
              <a:gd name="connsiteX0" fmla="*/ 91688 w 4372214"/>
              <a:gd name="connsiteY0" fmla="*/ 1567901 h 4823504"/>
              <a:gd name="connsiteX1" fmla="*/ 2270132 w 4372214"/>
              <a:gd name="connsiteY1" fmla="*/ 301 h 4823504"/>
              <a:gd name="connsiteX2" fmla="*/ 4371075 w 4372214"/>
              <a:gd name="connsiteY2" fmla="*/ 2155714 h 4823504"/>
              <a:gd name="connsiteX3" fmla="*/ 2270132 w 4372214"/>
              <a:gd name="connsiteY3" fmla="*/ 4256657 h 4823504"/>
              <a:gd name="connsiteX4" fmla="*/ 897621 w 4372214"/>
              <a:gd name="connsiteY4" fmla="*/ 4327217 h 4823504"/>
              <a:gd name="connsiteX5" fmla="*/ 393339 w 4372214"/>
              <a:gd name="connsiteY5" fmla="*/ 4823504 h 4823504"/>
              <a:gd name="connsiteX6" fmla="*/ 70028 w 4372214"/>
              <a:gd name="connsiteY6" fmla="*/ 3434437 h 4823504"/>
              <a:gd name="connsiteX7" fmla="*/ 91688 w 4372214"/>
              <a:gd name="connsiteY7" fmla="*/ 1567901 h 4823504"/>
              <a:gd name="connsiteX0" fmla="*/ 91688 w 4372140"/>
              <a:gd name="connsiteY0" fmla="*/ 1567901 h 4823504"/>
              <a:gd name="connsiteX1" fmla="*/ 2270132 w 4372140"/>
              <a:gd name="connsiteY1" fmla="*/ 301 h 4823504"/>
              <a:gd name="connsiteX2" fmla="*/ 4371075 w 4372140"/>
              <a:gd name="connsiteY2" fmla="*/ 2155714 h 4823504"/>
              <a:gd name="connsiteX3" fmla="*/ 2182260 w 4372140"/>
              <a:gd name="connsiteY3" fmla="*/ 4311128 h 4823504"/>
              <a:gd name="connsiteX4" fmla="*/ 897621 w 4372140"/>
              <a:gd name="connsiteY4" fmla="*/ 4327217 h 4823504"/>
              <a:gd name="connsiteX5" fmla="*/ 393339 w 4372140"/>
              <a:gd name="connsiteY5" fmla="*/ 4823504 h 4823504"/>
              <a:gd name="connsiteX6" fmla="*/ 70028 w 4372140"/>
              <a:gd name="connsiteY6" fmla="*/ 3434437 h 4823504"/>
              <a:gd name="connsiteX7" fmla="*/ 91688 w 4372140"/>
              <a:gd name="connsiteY7" fmla="*/ 1567901 h 4823504"/>
              <a:gd name="connsiteX0" fmla="*/ 91688 w 4372115"/>
              <a:gd name="connsiteY0" fmla="*/ 1567901 h 4823504"/>
              <a:gd name="connsiteX1" fmla="*/ 2270132 w 4372115"/>
              <a:gd name="connsiteY1" fmla="*/ 301 h 4823504"/>
              <a:gd name="connsiteX2" fmla="*/ 4371075 w 4372115"/>
              <a:gd name="connsiteY2" fmla="*/ 2155714 h 4823504"/>
              <a:gd name="connsiteX3" fmla="*/ 2182260 w 4372115"/>
              <a:gd name="connsiteY3" fmla="*/ 4311128 h 4823504"/>
              <a:gd name="connsiteX4" fmla="*/ 897621 w 4372115"/>
              <a:gd name="connsiteY4" fmla="*/ 4327217 h 4823504"/>
              <a:gd name="connsiteX5" fmla="*/ 393339 w 4372115"/>
              <a:gd name="connsiteY5" fmla="*/ 4823504 h 4823504"/>
              <a:gd name="connsiteX6" fmla="*/ 70028 w 4372115"/>
              <a:gd name="connsiteY6" fmla="*/ 3434437 h 4823504"/>
              <a:gd name="connsiteX7" fmla="*/ 91688 w 4372115"/>
              <a:gd name="connsiteY7" fmla="*/ 1567901 h 4823504"/>
              <a:gd name="connsiteX0" fmla="*/ 91688 w 4372133"/>
              <a:gd name="connsiteY0" fmla="*/ 1567901 h 4823504"/>
              <a:gd name="connsiteX1" fmla="*/ 2270132 w 4372133"/>
              <a:gd name="connsiteY1" fmla="*/ 301 h 4823504"/>
              <a:gd name="connsiteX2" fmla="*/ 4371075 w 4372133"/>
              <a:gd name="connsiteY2" fmla="*/ 2155714 h 4823504"/>
              <a:gd name="connsiteX3" fmla="*/ 2182260 w 4372133"/>
              <a:gd name="connsiteY3" fmla="*/ 4311128 h 4823504"/>
              <a:gd name="connsiteX4" fmla="*/ 897621 w 4372133"/>
              <a:gd name="connsiteY4" fmla="*/ 4327217 h 4823504"/>
              <a:gd name="connsiteX5" fmla="*/ 393339 w 4372133"/>
              <a:gd name="connsiteY5" fmla="*/ 4823504 h 4823504"/>
              <a:gd name="connsiteX6" fmla="*/ 70028 w 4372133"/>
              <a:gd name="connsiteY6" fmla="*/ 3434437 h 4823504"/>
              <a:gd name="connsiteX7" fmla="*/ 91688 w 4372133"/>
              <a:gd name="connsiteY7" fmla="*/ 1567901 h 4823504"/>
              <a:gd name="connsiteX0" fmla="*/ 91688 w 4371074"/>
              <a:gd name="connsiteY0" fmla="*/ 1567901 h 4823504"/>
              <a:gd name="connsiteX1" fmla="*/ 2270132 w 4371074"/>
              <a:gd name="connsiteY1" fmla="*/ 301 h 4823504"/>
              <a:gd name="connsiteX2" fmla="*/ 4371075 w 4371074"/>
              <a:gd name="connsiteY2" fmla="*/ 2155714 h 4823504"/>
              <a:gd name="connsiteX3" fmla="*/ 2182260 w 4371074"/>
              <a:gd name="connsiteY3" fmla="*/ 4311128 h 4823504"/>
              <a:gd name="connsiteX4" fmla="*/ 897621 w 4371074"/>
              <a:gd name="connsiteY4" fmla="*/ 4327217 h 4823504"/>
              <a:gd name="connsiteX5" fmla="*/ 393339 w 4371074"/>
              <a:gd name="connsiteY5" fmla="*/ 4823504 h 4823504"/>
              <a:gd name="connsiteX6" fmla="*/ 70028 w 4371074"/>
              <a:gd name="connsiteY6" fmla="*/ 3434437 h 4823504"/>
              <a:gd name="connsiteX7" fmla="*/ 91688 w 4371074"/>
              <a:gd name="connsiteY7" fmla="*/ 1567901 h 4823504"/>
              <a:gd name="connsiteX0" fmla="*/ 91688 w 4371075"/>
              <a:gd name="connsiteY0" fmla="*/ 1567901 h 4823504"/>
              <a:gd name="connsiteX1" fmla="*/ 2270132 w 4371075"/>
              <a:gd name="connsiteY1" fmla="*/ 301 h 4823504"/>
              <a:gd name="connsiteX2" fmla="*/ 4371075 w 4371075"/>
              <a:gd name="connsiteY2" fmla="*/ 2155714 h 4823504"/>
              <a:gd name="connsiteX3" fmla="*/ 2182260 w 4371075"/>
              <a:gd name="connsiteY3" fmla="*/ 4311128 h 4823504"/>
              <a:gd name="connsiteX4" fmla="*/ 897621 w 4371075"/>
              <a:gd name="connsiteY4" fmla="*/ 4327217 h 4823504"/>
              <a:gd name="connsiteX5" fmla="*/ 393339 w 4371075"/>
              <a:gd name="connsiteY5" fmla="*/ 4823504 h 4823504"/>
              <a:gd name="connsiteX6" fmla="*/ 70028 w 4371075"/>
              <a:gd name="connsiteY6" fmla="*/ 3434437 h 4823504"/>
              <a:gd name="connsiteX7" fmla="*/ 91688 w 4371075"/>
              <a:gd name="connsiteY7" fmla="*/ 1567901 h 4823504"/>
              <a:gd name="connsiteX0" fmla="*/ 91688 w 4371075"/>
              <a:gd name="connsiteY0" fmla="*/ 1567901 h 4823504"/>
              <a:gd name="connsiteX1" fmla="*/ 2270132 w 4371075"/>
              <a:gd name="connsiteY1" fmla="*/ 301 h 4823504"/>
              <a:gd name="connsiteX2" fmla="*/ 4371075 w 4371075"/>
              <a:gd name="connsiteY2" fmla="*/ 2155714 h 4823504"/>
              <a:gd name="connsiteX3" fmla="*/ 2182260 w 4371075"/>
              <a:gd name="connsiteY3" fmla="*/ 4311128 h 4823504"/>
              <a:gd name="connsiteX4" fmla="*/ 897621 w 4371075"/>
              <a:gd name="connsiteY4" fmla="*/ 4327217 h 4823504"/>
              <a:gd name="connsiteX5" fmla="*/ 393339 w 4371075"/>
              <a:gd name="connsiteY5" fmla="*/ 4823504 h 4823504"/>
              <a:gd name="connsiteX6" fmla="*/ 70028 w 4371075"/>
              <a:gd name="connsiteY6" fmla="*/ 3434437 h 4823504"/>
              <a:gd name="connsiteX7" fmla="*/ 91688 w 4371075"/>
              <a:gd name="connsiteY7" fmla="*/ 1567901 h 48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1075" h="4823504">
                <a:moveTo>
                  <a:pt x="91688" y="1567901"/>
                </a:moveTo>
                <a:cubicBezTo>
                  <a:pt x="204678" y="1137167"/>
                  <a:pt x="784790" y="-21411"/>
                  <a:pt x="2270132" y="301"/>
                </a:cubicBezTo>
                <a:cubicBezTo>
                  <a:pt x="3755474" y="22013"/>
                  <a:pt x="4360092" y="1256851"/>
                  <a:pt x="4371075" y="2155714"/>
                </a:cubicBezTo>
                <a:cubicBezTo>
                  <a:pt x="4294373" y="3610170"/>
                  <a:pt x="3070060" y="4439442"/>
                  <a:pt x="2182260" y="4311128"/>
                </a:cubicBezTo>
                <a:cubicBezTo>
                  <a:pt x="1294460" y="4182814"/>
                  <a:pt x="988272" y="4240175"/>
                  <a:pt x="897621" y="4327217"/>
                </a:cubicBezTo>
                <a:cubicBezTo>
                  <a:pt x="608428" y="4468731"/>
                  <a:pt x="530978" y="4703071"/>
                  <a:pt x="393339" y="4823504"/>
                </a:cubicBezTo>
                <a:cubicBezTo>
                  <a:pt x="278640" y="4771887"/>
                  <a:pt x="127363" y="4027709"/>
                  <a:pt x="70028" y="3434437"/>
                </a:cubicBezTo>
                <a:cubicBezTo>
                  <a:pt x="-31426" y="2436887"/>
                  <a:pt x="-21302" y="1998635"/>
                  <a:pt x="91688" y="15679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0AF18F35-EA0C-44EC-87C1-F91EF41ACF1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26544" y="2406285"/>
            <a:ext cx="2420728" cy="995967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1800" b="0" i="0" cap="none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0" name="Päivämäärän paikkamerkki 4">
            <a:extLst>
              <a:ext uri="{FF2B5EF4-FFF2-40B4-BE49-F238E27FC236}">
                <a16:creationId xmlns:a16="http://schemas.microsoft.com/office/drawing/2014/main" id="{F6DA284B-A89F-4D6E-A7A7-24EB7F80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>
                <a:solidFill>
                  <a:schemeClr val="tx2"/>
                </a:solidFill>
              </a:rPr>
              <a:t>20XX</a:t>
            </a:r>
          </a:p>
        </p:txBody>
      </p:sp>
      <p:sp>
        <p:nvSpPr>
          <p:cNvPr id="11" name="Alatunnisteen paikkamerkki 7">
            <a:extLst>
              <a:ext uri="{FF2B5EF4-FFF2-40B4-BE49-F238E27FC236}">
                <a16:creationId xmlns:a16="http://schemas.microsoft.com/office/drawing/2014/main" id="{080FC4BD-70CD-4EC7-A7FF-12C55F8D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1657" y="6355976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484090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ä ja puhekup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FF271A0C-E4A7-4139-AC01-BA5F1400F38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2" y="1350410"/>
            <a:ext cx="7502632" cy="463365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sisältöä napsauttamalla</a:t>
            </a:r>
          </a:p>
        </p:txBody>
      </p:sp>
      <p:sp>
        <p:nvSpPr>
          <p:cNvPr id="6" name="Dian numeron paikkamerkki 8">
            <a:extLst>
              <a:ext uri="{FF2B5EF4-FFF2-40B4-BE49-F238E27FC236}">
                <a16:creationId xmlns:a16="http://schemas.microsoft.com/office/drawing/2014/main" id="{9684CF7F-D051-47DA-95A3-51B166D4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5590" y="136899"/>
            <a:ext cx="49641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6FF615C-41ED-43E9-A5AE-8C5CEFF98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7" name="Otsikko 1">
            <a:extLst>
              <a:ext uri="{FF2B5EF4-FFF2-40B4-BE49-F238E27FC236}">
                <a16:creationId xmlns:a16="http://schemas.microsoft.com/office/drawing/2014/main" id="{CEE8054F-DF52-4F02-903E-0D85FA5EC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62" y="191832"/>
            <a:ext cx="11255828" cy="1002287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4000" b="1" cap="none" spc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Lisää otsikko napsauttamalla</a:t>
            </a:r>
          </a:p>
        </p:txBody>
      </p:sp>
      <p:sp>
        <p:nvSpPr>
          <p:cNvPr id="20" name="Vuokaaviosymboli: Liitin 8">
            <a:extLst>
              <a:ext uri="{FF2B5EF4-FFF2-40B4-BE49-F238E27FC236}">
                <a16:creationId xmlns:a16="http://schemas.microsoft.com/office/drawing/2014/main" id="{1742BDE5-EE44-44B0-80B2-AB69534F29CD}"/>
              </a:ext>
            </a:extLst>
          </p:cNvPr>
          <p:cNvSpPr/>
          <p:nvPr userDrawn="1"/>
        </p:nvSpPr>
        <p:spPr>
          <a:xfrm>
            <a:off x="7967435" y="1444495"/>
            <a:ext cx="3720346" cy="4063096"/>
          </a:xfrm>
          <a:custGeom>
            <a:avLst/>
            <a:gdLst>
              <a:gd name="connsiteX0" fmla="*/ 0 w 4201886"/>
              <a:gd name="connsiteY0" fmla="*/ 2100943 h 4201886"/>
              <a:gd name="connsiteX1" fmla="*/ 2100943 w 4201886"/>
              <a:gd name="connsiteY1" fmla="*/ 0 h 4201886"/>
              <a:gd name="connsiteX2" fmla="*/ 4201886 w 4201886"/>
              <a:gd name="connsiteY2" fmla="*/ 2100943 h 4201886"/>
              <a:gd name="connsiteX3" fmla="*/ 2100943 w 4201886"/>
              <a:gd name="connsiteY3" fmla="*/ 4201886 h 4201886"/>
              <a:gd name="connsiteX4" fmla="*/ 0 w 4201886"/>
              <a:gd name="connsiteY4" fmla="*/ 2100943 h 4201886"/>
              <a:gd name="connsiteX0" fmla="*/ 109666 w 4311552"/>
              <a:gd name="connsiteY0" fmla="*/ 2100943 h 4237741"/>
              <a:gd name="connsiteX1" fmla="*/ 2210609 w 4311552"/>
              <a:gd name="connsiteY1" fmla="*/ 0 h 4237741"/>
              <a:gd name="connsiteX2" fmla="*/ 4311552 w 4311552"/>
              <a:gd name="connsiteY2" fmla="*/ 2100943 h 4237741"/>
              <a:gd name="connsiteX3" fmla="*/ 2210609 w 4311552"/>
              <a:gd name="connsiteY3" fmla="*/ 4201886 h 4237741"/>
              <a:gd name="connsiteX4" fmla="*/ 497218 w 4311552"/>
              <a:gd name="connsiteY4" fmla="*/ 3331028 h 4237741"/>
              <a:gd name="connsiteX5" fmla="*/ 109666 w 4311552"/>
              <a:gd name="connsiteY5" fmla="*/ 2100943 h 4237741"/>
              <a:gd name="connsiteX0" fmla="*/ 104101 w 4338644"/>
              <a:gd name="connsiteY0" fmla="*/ 1883937 h 4238450"/>
              <a:gd name="connsiteX1" fmla="*/ 2237701 w 4338644"/>
              <a:gd name="connsiteY1" fmla="*/ 709 h 4238450"/>
              <a:gd name="connsiteX2" fmla="*/ 4338644 w 4338644"/>
              <a:gd name="connsiteY2" fmla="*/ 2101652 h 4238450"/>
              <a:gd name="connsiteX3" fmla="*/ 2237701 w 4338644"/>
              <a:gd name="connsiteY3" fmla="*/ 4202595 h 4238450"/>
              <a:gd name="connsiteX4" fmla="*/ 524310 w 4338644"/>
              <a:gd name="connsiteY4" fmla="*/ 3331737 h 4238450"/>
              <a:gd name="connsiteX5" fmla="*/ 104101 w 4338644"/>
              <a:gd name="connsiteY5" fmla="*/ 1883937 h 4238450"/>
              <a:gd name="connsiteX0" fmla="*/ 9621 w 4244164"/>
              <a:gd name="connsiteY0" fmla="*/ 1884135 h 4238648"/>
              <a:gd name="connsiteX1" fmla="*/ 2143221 w 4244164"/>
              <a:gd name="connsiteY1" fmla="*/ 907 h 4238648"/>
              <a:gd name="connsiteX2" fmla="*/ 4244164 w 4244164"/>
              <a:gd name="connsiteY2" fmla="*/ 2101850 h 4238648"/>
              <a:gd name="connsiteX3" fmla="*/ 2143221 w 4244164"/>
              <a:gd name="connsiteY3" fmla="*/ 4202793 h 4238648"/>
              <a:gd name="connsiteX4" fmla="*/ 429830 w 4244164"/>
              <a:gd name="connsiteY4" fmla="*/ 3331935 h 4238648"/>
              <a:gd name="connsiteX5" fmla="*/ 9621 w 4244164"/>
              <a:gd name="connsiteY5" fmla="*/ 1884135 h 4238648"/>
              <a:gd name="connsiteX0" fmla="*/ 153947 w 4388490"/>
              <a:gd name="connsiteY0" fmla="*/ 1884112 h 5085661"/>
              <a:gd name="connsiteX1" fmla="*/ 2287547 w 4388490"/>
              <a:gd name="connsiteY1" fmla="*/ 884 h 5085661"/>
              <a:gd name="connsiteX2" fmla="*/ 4388490 w 4388490"/>
              <a:gd name="connsiteY2" fmla="*/ 2101827 h 5085661"/>
              <a:gd name="connsiteX3" fmla="*/ 2287547 w 4388490"/>
              <a:gd name="connsiteY3" fmla="*/ 4202770 h 5085661"/>
              <a:gd name="connsiteX4" fmla="*/ 399985 w 4388490"/>
              <a:gd name="connsiteY4" fmla="*/ 4986541 h 5085661"/>
              <a:gd name="connsiteX5" fmla="*/ 153947 w 4388490"/>
              <a:gd name="connsiteY5" fmla="*/ 1884112 h 508566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3270 h 4985699"/>
              <a:gd name="connsiteX1" fmla="*/ 2287547 w 4388490"/>
              <a:gd name="connsiteY1" fmla="*/ 42 h 4985699"/>
              <a:gd name="connsiteX2" fmla="*/ 4388490 w 4388490"/>
              <a:gd name="connsiteY2" fmla="*/ 2100985 h 4985699"/>
              <a:gd name="connsiteX3" fmla="*/ 2287547 w 4388490"/>
              <a:gd name="connsiteY3" fmla="*/ 4201928 h 4985699"/>
              <a:gd name="connsiteX4" fmla="*/ 399985 w 4388490"/>
              <a:gd name="connsiteY4" fmla="*/ 4985699 h 4985699"/>
              <a:gd name="connsiteX5" fmla="*/ 153947 w 4388490"/>
              <a:gd name="connsiteY5" fmla="*/ 1883270 h 4985699"/>
              <a:gd name="connsiteX0" fmla="*/ 144278 w 4378821"/>
              <a:gd name="connsiteY0" fmla="*/ 1883270 h 4985699"/>
              <a:gd name="connsiteX1" fmla="*/ 2277878 w 4378821"/>
              <a:gd name="connsiteY1" fmla="*/ 42 h 4985699"/>
              <a:gd name="connsiteX2" fmla="*/ 4378821 w 4378821"/>
              <a:gd name="connsiteY2" fmla="*/ 2100985 h 4985699"/>
              <a:gd name="connsiteX3" fmla="*/ 2277878 w 4378821"/>
              <a:gd name="connsiteY3" fmla="*/ 4201928 h 4985699"/>
              <a:gd name="connsiteX4" fmla="*/ 390316 w 4378821"/>
              <a:gd name="connsiteY4" fmla="*/ 4985699 h 4985699"/>
              <a:gd name="connsiteX5" fmla="*/ 144278 w 4378821"/>
              <a:gd name="connsiteY5" fmla="*/ 1883270 h 4985699"/>
              <a:gd name="connsiteX0" fmla="*/ 134609 w 4369152"/>
              <a:gd name="connsiteY0" fmla="*/ 1883270 h 4985699"/>
              <a:gd name="connsiteX1" fmla="*/ 2268209 w 4369152"/>
              <a:gd name="connsiteY1" fmla="*/ 42 h 4985699"/>
              <a:gd name="connsiteX2" fmla="*/ 4369152 w 4369152"/>
              <a:gd name="connsiteY2" fmla="*/ 2100985 h 4985699"/>
              <a:gd name="connsiteX3" fmla="*/ 2268209 w 4369152"/>
              <a:gd name="connsiteY3" fmla="*/ 4201928 h 4985699"/>
              <a:gd name="connsiteX4" fmla="*/ 380647 w 4369152"/>
              <a:gd name="connsiteY4" fmla="*/ 4985699 h 4985699"/>
              <a:gd name="connsiteX5" fmla="*/ 134609 w 4369152"/>
              <a:gd name="connsiteY5" fmla="*/ 1883270 h 4985699"/>
              <a:gd name="connsiteX0" fmla="*/ 134609 w 4369152"/>
              <a:gd name="connsiteY0" fmla="*/ 1883270 h 4985699"/>
              <a:gd name="connsiteX1" fmla="*/ 2268209 w 4369152"/>
              <a:gd name="connsiteY1" fmla="*/ 42 h 4985699"/>
              <a:gd name="connsiteX2" fmla="*/ 4369152 w 4369152"/>
              <a:gd name="connsiteY2" fmla="*/ 2100985 h 4985699"/>
              <a:gd name="connsiteX3" fmla="*/ 2268209 w 4369152"/>
              <a:gd name="connsiteY3" fmla="*/ 4201928 h 4985699"/>
              <a:gd name="connsiteX4" fmla="*/ 380647 w 4369152"/>
              <a:gd name="connsiteY4" fmla="*/ 4985699 h 4985699"/>
              <a:gd name="connsiteX5" fmla="*/ 134609 w 4369152"/>
              <a:gd name="connsiteY5" fmla="*/ 1883270 h 4985699"/>
              <a:gd name="connsiteX0" fmla="*/ 85642 w 4320185"/>
              <a:gd name="connsiteY0" fmla="*/ 1883270 h 4996585"/>
              <a:gd name="connsiteX1" fmla="*/ 2219242 w 4320185"/>
              <a:gd name="connsiteY1" fmla="*/ 42 h 4996585"/>
              <a:gd name="connsiteX2" fmla="*/ 4320185 w 4320185"/>
              <a:gd name="connsiteY2" fmla="*/ 2100985 h 4996585"/>
              <a:gd name="connsiteX3" fmla="*/ 2219242 w 4320185"/>
              <a:gd name="connsiteY3" fmla="*/ 4201928 h 4996585"/>
              <a:gd name="connsiteX4" fmla="*/ 592938 w 4320185"/>
              <a:gd name="connsiteY4" fmla="*/ 4996585 h 4996585"/>
              <a:gd name="connsiteX5" fmla="*/ 85642 w 4320185"/>
              <a:gd name="connsiteY5" fmla="*/ 1883270 h 4996585"/>
              <a:gd name="connsiteX0" fmla="*/ 92974 w 4273089"/>
              <a:gd name="connsiteY0" fmla="*/ 1500494 h 5005695"/>
              <a:gd name="connsiteX1" fmla="*/ 2172146 w 4273089"/>
              <a:gd name="connsiteY1" fmla="*/ 9152 h 5005695"/>
              <a:gd name="connsiteX2" fmla="*/ 4273089 w 4273089"/>
              <a:gd name="connsiteY2" fmla="*/ 2110095 h 5005695"/>
              <a:gd name="connsiteX3" fmla="*/ 2172146 w 4273089"/>
              <a:gd name="connsiteY3" fmla="*/ 4211038 h 5005695"/>
              <a:gd name="connsiteX4" fmla="*/ 545842 w 4273089"/>
              <a:gd name="connsiteY4" fmla="*/ 5005695 h 5005695"/>
              <a:gd name="connsiteX5" fmla="*/ 92974 w 4273089"/>
              <a:gd name="connsiteY5" fmla="*/ 1500494 h 5005695"/>
              <a:gd name="connsiteX0" fmla="*/ 132200 w 4312315"/>
              <a:gd name="connsiteY0" fmla="*/ 1500589 h 5060219"/>
              <a:gd name="connsiteX1" fmla="*/ 2211372 w 4312315"/>
              <a:gd name="connsiteY1" fmla="*/ 9247 h 5060219"/>
              <a:gd name="connsiteX2" fmla="*/ 4312315 w 4312315"/>
              <a:gd name="connsiteY2" fmla="*/ 2110190 h 5060219"/>
              <a:gd name="connsiteX3" fmla="*/ 2211372 w 4312315"/>
              <a:gd name="connsiteY3" fmla="*/ 4211133 h 5060219"/>
              <a:gd name="connsiteX4" fmla="*/ 432668 w 4312315"/>
              <a:gd name="connsiteY4" fmla="*/ 5060219 h 5060219"/>
              <a:gd name="connsiteX5" fmla="*/ 132200 w 4312315"/>
              <a:gd name="connsiteY5" fmla="*/ 1500589 h 5060219"/>
              <a:gd name="connsiteX0" fmla="*/ 132200 w 4312315"/>
              <a:gd name="connsiteY0" fmla="*/ 1500589 h 5060219"/>
              <a:gd name="connsiteX1" fmla="*/ 2211372 w 4312315"/>
              <a:gd name="connsiteY1" fmla="*/ 9247 h 5060219"/>
              <a:gd name="connsiteX2" fmla="*/ 4312315 w 4312315"/>
              <a:gd name="connsiteY2" fmla="*/ 2110190 h 5060219"/>
              <a:gd name="connsiteX3" fmla="*/ 2211372 w 4312315"/>
              <a:gd name="connsiteY3" fmla="*/ 4211133 h 5060219"/>
              <a:gd name="connsiteX4" fmla="*/ 432668 w 4312315"/>
              <a:gd name="connsiteY4" fmla="*/ 5060219 h 5060219"/>
              <a:gd name="connsiteX5" fmla="*/ 132200 w 4312315"/>
              <a:gd name="connsiteY5" fmla="*/ 1500589 h 5060219"/>
              <a:gd name="connsiteX0" fmla="*/ 132200 w 4312315"/>
              <a:gd name="connsiteY0" fmla="*/ 1491576 h 5051206"/>
              <a:gd name="connsiteX1" fmla="*/ 2211372 w 4312315"/>
              <a:gd name="connsiteY1" fmla="*/ 234 h 5051206"/>
              <a:gd name="connsiteX2" fmla="*/ 4312315 w 4312315"/>
              <a:gd name="connsiteY2" fmla="*/ 2101177 h 5051206"/>
              <a:gd name="connsiteX3" fmla="*/ 2211372 w 4312315"/>
              <a:gd name="connsiteY3" fmla="*/ 4202120 h 5051206"/>
              <a:gd name="connsiteX4" fmla="*/ 432668 w 4312315"/>
              <a:gd name="connsiteY4" fmla="*/ 5051206 h 5051206"/>
              <a:gd name="connsiteX5" fmla="*/ 132200 w 4312315"/>
              <a:gd name="connsiteY5" fmla="*/ 1491576 h 5051206"/>
              <a:gd name="connsiteX0" fmla="*/ 132200 w 4312315"/>
              <a:gd name="connsiteY0" fmla="*/ 1491384 h 5051014"/>
              <a:gd name="connsiteX1" fmla="*/ 2211372 w 4312315"/>
              <a:gd name="connsiteY1" fmla="*/ 42 h 5051014"/>
              <a:gd name="connsiteX2" fmla="*/ 4312315 w 4312315"/>
              <a:gd name="connsiteY2" fmla="*/ 2100985 h 5051014"/>
              <a:gd name="connsiteX3" fmla="*/ 2211372 w 4312315"/>
              <a:gd name="connsiteY3" fmla="*/ 4201928 h 5051014"/>
              <a:gd name="connsiteX4" fmla="*/ 432668 w 4312315"/>
              <a:gd name="connsiteY4" fmla="*/ 5051014 h 5051014"/>
              <a:gd name="connsiteX5" fmla="*/ 132200 w 4312315"/>
              <a:gd name="connsiteY5" fmla="*/ 1491384 h 5051014"/>
              <a:gd name="connsiteX0" fmla="*/ 132200 w 4312315"/>
              <a:gd name="connsiteY0" fmla="*/ 1493211 h 5052841"/>
              <a:gd name="connsiteX1" fmla="*/ 2211372 w 4312315"/>
              <a:gd name="connsiteY1" fmla="*/ 1869 h 5052841"/>
              <a:gd name="connsiteX2" fmla="*/ 4312315 w 4312315"/>
              <a:gd name="connsiteY2" fmla="*/ 2102812 h 5052841"/>
              <a:gd name="connsiteX3" fmla="*/ 2211372 w 4312315"/>
              <a:gd name="connsiteY3" fmla="*/ 4203755 h 5052841"/>
              <a:gd name="connsiteX4" fmla="*/ 432668 w 4312315"/>
              <a:gd name="connsiteY4" fmla="*/ 5052841 h 5052841"/>
              <a:gd name="connsiteX5" fmla="*/ 132200 w 4312315"/>
              <a:gd name="connsiteY5" fmla="*/ 1493211 h 5052841"/>
              <a:gd name="connsiteX0" fmla="*/ 132200 w 4312315"/>
              <a:gd name="connsiteY0" fmla="*/ 1491384 h 5051014"/>
              <a:gd name="connsiteX1" fmla="*/ 2211372 w 4312315"/>
              <a:gd name="connsiteY1" fmla="*/ 42 h 5051014"/>
              <a:gd name="connsiteX2" fmla="*/ 4312315 w 4312315"/>
              <a:gd name="connsiteY2" fmla="*/ 2100985 h 5051014"/>
              <a:gd name="connsiteX3" fmla="*/ 2211372 w 4312315"/>
              <a:gd name="connsiteY3" fmla="*/ 4201928 h 5051014"/>
              <a:gd name="connsiteX4" fmla="*/ 432668 w 4312315"/>
              <a:gd name="connsiteY4" fmla="*/ 5051014 h 5051014"/>
              <a:gd name="connsiteX5" fmla="*/ 132200 w 4312315"/>
              <a:gd name="connsiteY5" fmla="*/ 1491384 h 5051014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19542 w 4299657"/>
              <a:gd name="connsiteY0" fmla="*/ 1492519 h 5052149"/>
              <a:gd name="connsiteX1" fmla="*/ 2198714 w 4299657"/>
              <a:gd name="connsiteY1" fmla="*/ 1177 h 5052149"/>
              <a:gd name="connsiteX2" fmla="*/ 4299657 w 4299657"/>
              <a:gd name="connsiteY2" fmla="*/ 2102120 h 5052149"/>
              <a:gd name="connsiteX3" fmla="*/ 2198714 w 4299657"/>
              <a:gd name="connsiteY3" fmla="*/ 4203063 h 5052149"/>
              <a:gd name="connsiteX4" fmla="*/ 463553 w 4299657"/>
              <a:gd name="connsiteY4" fmla="*/ 5052149 h 5052149"/>
              <a:gd name="connsiteX5" fmla="*/ 119542 w 4299657"/>
              <a:gd name="connsiteY5" fmla="*/ 1492519 h 5052149"/>
              <a:gd name="connsiteX0" fmla="*/ 148827 w 4328942"/>
              <a:gd name="connsiteY0" fmla="*/ 1492519 h 5059542"/>
              <a:gd name="connsiteX1" fmla="*/ 2227999 w 4328942"/>
              <a:gd name="connsiteY1" fmla="*/ 1177 h 5059542"/>
              <a:gd name="connsiteX2" fmla="*/ 4328942 w 4328942"/>
              <a:gd name="connsiteY2" fmla="*/ 2102120 h 5059542"/>
              <a:gd name="connsiteX3" fmla="*/ 2227999 w 4328942"/>
              <a:gd name="connsiteY3" fmla="*/ 4203063 h 5059542"/>
              <a:gd name="connsiteX4" fmla="*/ 492838 w 4328942"/>
              <a:gd name="connsiteY4" fmla="*/ 5052149 h 5059542"/>
              <a:gd name="connsiteX5" fmla="*/ 148827 w 4328942"/>
              <a:gd name="connsiteY5" fmla="*/ 1492519 h 505954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69567 w 4349682"/>
              <a:gd name="connsiteY0" fmla="*/ 1492519 h 5065777"/>
              <a:gd name="connsiteX1" fmla="*/ 2248739 w 4349682"/>
              <a:gd name="connsiteY1" fmla="*/ 1177 h 5065777"/>
              <a:gd name="connsiteX2" fmla="*/ 4349682 w 4349682"/>
              <a:gd name="connsiteY2" fmla="*/ 2102120 h 5065777"/>
              <a:gd name="connsiteX3" fmla="*/ 2248739 w 4349682"/>
              <a:gd name="connsiteY3" fmla="*/ 4203063 h 5065777"/>
              <a:gd name="connsiteX4" fmla="*/ 513578 w 4349682"/>
              <a:gd name="connsiteY4" fmla="*/ 5052149 h 5065777"/>
              <a:gd name="connsiteX5" fmla="*/ 164213 w 4349682"/>
              <a:gd name="connsiteY5" fmla="*/ 4469862 h 5065777"/>
              <a:gd name="connsiteX6" fmla="*/ 169567 w 4349682"/>
              <a:gd name="connsiteY6" fmla="*/ 1492519 h 5065777"/>
              <a:gd name="connsiteX0" fmla="*/ 169568 w 4349683"/>
              <a:gd name="connsiteY0" fmla="*/ 1492519 h 5054083"/>
              <a:gd name="connsiteX1" fmla="*/ 2248740 w 4349683"/>
              <a:gd name="connsiteY1" fmla="*/ 1177 h 5054083"/>
              <a:gd name="connsiteX2" fmla="*/ 4349683 w 4349683"/>
              <a:gd name="connsiteY2" fmla="*/ 2102120 h 5054083"/>
              <a:gd name="connsiteX3" fmla="*/ 2248740 w 4349683"/>
              <a:gd name="connsiteY3" fmla="*/ 4203063 h 5054083"/>
              <a:gd name="connsiteX4" fmla="*/ 990050 w 4349683"/>
              <a:gd name="connsiteY4" fmla="*/ 4641911 h 5054083"/>
              <a:gd name="connsiteX5" fmla="*/ 513579 w 4349683"/>
              <a:gd name="connsiteY5" fmla="*/ 5052149 h 5054083"/>
              <a:gd name="connsiteX6" fmla="*/ 164214 w 4349683"/>
              <a:gd name="connsiteY6" fmla="*/ 4469862 h 5054083"/>
              <a:gd name="connsiteX7" fmla="*/ 169568 w 4349683"/>
              <a:gd name="connsiteY7" fmla="*/ 1492519 h 5054083"/>
              <a:gd name="connsiteX0" fmla="*/ 169568 w 4349683"/>
              <a:gd name="connsiteY0" fmla="*/ 1492519 h 5052993"/>
              <a:gd name="connsiteX1" fmla="*/ 2248740 w 4349683"/>
              <a:gd name="connsiteY1" fmla="*/ 1177 h 5052993"/>
              <a:gd name="connsiteX2" fmla="*/ 4349683 w 4349683"/>
              <a:gd name="connsiteY2" fmla="*/ 2102120 h 5052993"/>
              <a:gd name="connsiteX3" fmla="*/ 2248740 w 4349683"/>
              <a:gd name="connsiteY3" fmla="*/ 4203063 h 5052993"/>
              <a:gd name="connsiteX4" fmla="*/ 932700 w 4349683"/>
              <a:gd name="connsiteY4" fmla="*/ 4228993 h 5052993"/>
              <a:gd name="connsiteX5" fmla="*/ 513579 w 4349683"/>
              <a:gd name="connsiteY5" fmla="*/ 5052149 h 5052993"/>
              <a:gd name="connsiteX6" fmla="*/ 164214 w 4349683"/>
              <a:gd name="connsiteY6" fmla="*/ 4469862 h 5052993"/>
              <a:gd name="connsiteX7" fmla="*/ 169568 w 4349683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4629766"/>
              <a:gd name="connsiteX1" fmla="*/ 2311211 w 4412154"/>
              <a:gd name="connsiteY1" fmla="*/ 1177 h 4629766"/>
              <a:gd name="connsiteX2" fmla="*/ 4412154 w 4412154"/>
              <a:gd name="connsiteY2" fmla="*/ 2102120 h 4629766"/>
              <a:gd name="connsiteX3" fmla="*/ 2311211 w 4412154"/>
              <a:gd name="connsiteY3" fmla="*/ 4203063 h 4629766"/>
              <a:gd name="connsiteX4" fmla="*/ 995171 w 4412154"/>
              <a:gd name="connsiteY4" fmla="*/ 4228993 h 4629766"/>
              <a:gd name="connsiteX5" fmla="*/ 576050 w 4412154"/>
              <a:gd name="connsiteY5" fmla="*/ 4627761 h 4629766"/>
              <a:gd name="connsiteX6" fmla="*/ 89047 w 4412154"/>
              <a:gd name="connsiteY6" fmla="*/ 3609616 h 4629766"/>
              <a:gd name="connsiteX7" fmla="*/ 232039 w 4412154"/>
              <a:gd name="connsiteY7" fmla="*/ 1492519 h 4629766"/>
              <a:gd name="connsiteX0" fmla="*/ 161669 w 4341784"/>
              <a:gd name="connsiteY0" fmla="*/ 1492519 h 4629766"/>
              <a:gd name="connsiteX1" fmla="*/ 2240841 w 4341784"/>
              <a:gd name="connsiteY1" fmla="*/ 1177 h 4629766"/>
              <a:gd name="connsiteX2" fmla="*/ 4341784 w 4341784"/>
              <a:gd name="connsiteY2" fmla="*/ 2102120 h 4629766"/>
              <a:gd name="connsiteX3" fmla="*/ 2240841 w 4341784"/>
              <a:gd name="connsiteY3" fmla="*/ 4203063 h 4629766"/>
              <a:gd name="connsiteX4" fmla="*/ 924801 w 4341784"/>
              <a:gd name="connsiteY4" fmla="*/ 4228993 h 4629766"/>
              <a:gd name="connsiteX5" fmla="*/ 505680 w 4341784"/>
              <a:gd name="connsiteY5" fmla="*/ 4627761 h 4629766"/>
              <a:gd name="connsiteX6" fmla="*/ 18677 w 4341784"/>
              <a:gd name="connsiteY6" fmla="*/ 3609616 h 4629766"/>
              <a:gd name="connsiteX7" fmla="*/ 161669 w 4341784"/>
              <a:gd name="connsiteY7" fmla="*/ 1492519 h 4629766"/>
              <a:gd name="connsiteX0" fmla="*/ 161669 w 4341784"/>
              <a:gd name="connsiteY0" fmla="*/ 1492519 h 4628618"/>
              <a:gd name="connsiteX1" fmla="*/ 2240841 w 4341784"/>
              <a:gd name="connsiteY1" fmla="*/ 1177 h 4628618"/>
              <a:gd name="connsiteX2" fmla="*/ 4341784 w 4341784"/>
              <a:gd name="connsiteY2" fmla="*/ 2102120 h 4628618"/>
              <a:gd name="connsiteX3" fmla="*/ 2240841 w 4341784"/>
              <a:gd name="connsiteY3" fmla="*/ 4203063 h 4628618"/>
              <a:gd name="connsiteX4" fmla="*/ 890391 w 4341784"/>
              <a:gd name="connsiteY4" fmla="*/ 3816076 h 4628618"/>
              <a:gd name="connsiteX5" fmla="*/ 505680 w 4341784"/>
              <a:gd name="connsiteY5" fmla="*/ 4627761 h 4628618"/>
              <a:gd name="connsiteX6" fmla="*/ 18677 w 4341784"/>
              <a:gd name="connsiteY6" fmla="*/ 3609616 h 4628618"/>
              <a:gd name="connsiteX7" fmla="*/ 161669 w 4341784"/>
              <a:gd name="connsiteY7" fmla="*/ 1492519 h 4628618"/>
              <a:gd name="connsiteX0" fmla="*/ 161669 w 4341784"/>
              <a:gd name="connsiteY0" fmla="*/ 1492519 h 4422505"/>
              <a:gd name="connsiteX1" fmla="*/ 2240841 w 4341784"/>
              <a:gd name="connsiteY1" fmla="*/ 1177 h 4422505"/>
              <a:gd name="connsiteX2" fmla="*/ 4341784 w 4341784"/>
              <a:gd name="connsiteY2" fmla="*/ 2102120 h 4422505"/>
              <a:gd name="connsiteX3" fmla="*/ 2240841 w 4341784"/>
              <a:gd name="connsiteY3" fmla="*/ 4203063 h 4422505"/>
              <a:gd name="connsiteX4" fmla="*/ 890391 w 4341784"/>
              <a:gd name="connsiteY4" fmla="*/ 3816076 h 4422505"/>
              <a:gd name="connsiteX5" fmla="*/ 551560 w 4341784"/>
              <a:gd name="connsiteY5" fmla="*/ 4421303 h 4422505"/>
              <a:gd name="connsiteX6" fmla="*/ 18677 w 4341784"/>
              <a:gd name="connsiteY6" fmla="*/ 3609616 h 4422505"/>
              <a:gd name="connsiteX7" fmla="*/ 161669 w 4341784"/>
              <a:gd name="connsiteY7" fmla="*/ 1492519 h 4422505"/>
              <a:gd name="connsiteX0" fmla="*/ 161669 w 4341784"/>
              <a:gd name="connsiteY0" fmla="*/ 1492519 h 4421304"/>
              <a:gd name="connsiteX1" fmla="*/ 2240841 w 4341784"/>
              <a:gd name="connsiteY1" fmla="*/ 1177 h 4421304"/>
              <a:gd name="connsiteX2" fmla="*/ 4341784 w 4341784"/>
              <a:gd name="connsiteY2" fmla="*/ 2102120 h 4421304"/>
              <a:gd name="connsiteX3" fmla="*/ 2240841 w 4341784"/>
              <a:gd name="connsiteY3" fmla="*/ 4203063 h 4421304"/>
              <a:gd name="connsiteX4" fmla="*/ 890391 w 4341784"/>
              <a:gd name="connsiteY4" fmla="*/ 3816076 h 4421304"/>
              <a:gd name="connsiteX5" fmla="*/ 551560 w 4341784"/>
              <a:gd name="connsiteY5" fmla="*/ 4421303 h 4421304"/>
              <a:gd name="connsiteX6" fmla="*/ 18677 w 4341784"/>
              <a:gd name="connsiteY6" fmla="*/ 3609616 h 4421304"/>
              <a:gd name="connsiteX7" fmla="*/ 161669 w 4341784"/>
              <a:gd name="connsiteY7" fmla="*/ 1492519 h 4421304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21304"/>
              <a:gd name="connsiteX1" fmla="*/ 2240841 w 4341784"/>
              <a:gd name="connsiteY1" fmla="*/ 1177 h 4421304"/>
              <a:gd name="connsiteX2" fmla="*/ 4341784 w 4341784"/>
              <a:gd name="connsiteY2" fmla="*/ 2102120 h 4421304"/>
              <a:gd name="connsiteX3" fmla="*/ 2240841 w 4341784"/>
              <a:gd name="connsiteY3" fmla="*/ 4203063 h 4421304"/>
              <a:gd name="connsiteX4" fmla="*/ 890391 w 4341784"/>
              <a:gd name="connsiteY4" fmla="*/ 3816076 h 4421304"/>
              <a:gd name="connsiteX5" fmla="*/ 551560 w 4341784"/>
              <a:gd name="connsiteY5" fmla="*/ 4421303 h 4421304"/>
              <a:gd name="connsiteX6" fmla="*/ 18677 w 4341784"/>
              <a:gd name="connsiteY6" fmla="*/ 3609616 h 4421304"/>
              <a:gd name="connsiteX7" fmla="*/ 161669 w 4341784"/>
              <a:gd name="connsiteY7" fmla="*/ 1492519 h 4421304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90391 w 4341784"/>
              <a:gd name="connsiteY4" fmla="*/ 3816076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232039 w 4412154"/>
              <a:gd name="connsiteY0" fmla="*/ 1546929 h 4769850"/>
              <a:gd name="connsiteX1" fmla="*/ 2311211 w 4412154"/>
              <a:gd name="connsiteY1" fmla="*/ 1117 h 4769850"/>
              <a:gd name="connsiteX2" fmla="*/ 4412154 w 4412154"/>
              <a:gd name="connsiteY2" fmla="*/ 2156530 h 4769850"/>
              <a:gd name="connsiteX3" fmla="*/ 2311211 w 4412154"/>
              <a:gd name="connsiteY3" fmla="*/ 4257473 h 4769850"/>
              <a:gd name="connsiteX4" fmla="*/ 938700 w 4412154"/>
              <a:gd name="connsiteY4" fmla="*/ 4328033 h 4769850"/>
              <a:gd name="connsiteX5" fmla="*/ 500600 w 4412154"/>
              <a:gd name="connsiteY5" fmla="*/ 4769850 h 4769850"/>
              <a:gd name="connsiteX6" fmla="*/ 89047 w 4412154"/>
              <a:gd name="connsiteY6" fmla="*/ 3664026 h 4769850"/>
              <a:gd name="connsiteX7" fmla="*/ 232039 w 4412154"/>
              <a:gd name="connsiteY7" fmla="*/ 1546929 h 4769850"/>
              <a:gd name="connsiteX0" fmla="*/ 232040 w 4412154"/>
              <a:gd name="connsiteY0" fmla="*/ 1436727 h 4779482"/>
              <a:gd name="connsiteX1" fmla="*/ 2311211 w 4412154"/>
              <a:gd name="connsiteY1" fmla="*/ 10749 h 4779482"/>
              <a:gd name="connsiteX2" fmla="*/ 4412154 w 4412154"/>
              <a:gd name="connsiteY2" fmla="*/ 2166162 h 4779482"/>
              <a:gd name="connsiteX3" fmla="*/ 2311211 w 4412154"/>
              <a:gd name="connsiteY3" fmla="*/ 4267105 h 4779482"/>
              <a:gd name="connsiteX4" fmla="*/ 938700 w 4412154"/>
              <a:gd name="connsiteY4" fmla="*/ 4337665 h 4779482"/>
              <a:gd name="connsiteX5" fmla="*/ 500600 w 4412154"/>
              <a:gd name="connsiteY5" fmla="*/ 4779482 h 4779482"/>
              <a:gd name="connsiteX6" fmla="*/ 89047 w 4412154"/>
              <a:gd name="connsiteY6" fmla="*/ 3673658 h 4779482"/>
              <a:gd name="connsiteX7" fmla="*/ 232040 w 4412154"/>
              <a:gd name="connsiteY7" fmla="*/ 1436727 h 4779482"/>
              <a:gd name="connsiteX0" fmla="*/ 172084 w 4352198"/>
              <a:gd name="connsiteY0" fmla="*/ 1439122 h 4781877"/>
              <a:gd name="connsiteX1" fmla="*/ 2251255 w 4352198"/>
              <a:gd name="connsiteY1" fmla="*/ 13144 h 4781877"/>
              <a:gd name="connsiteX2" fmla="*/ 4352198 w 4352198"/>
              <a:gd name="connsiteY2" fmla="*/ 2168557 h 4781877"/>
              <a:gd name="connsiteX3" fmla="*/ 2251255 w 4352198"/>
              <a:gd name="connsiteY3" fmla="*/ 4269500 h 4781877"/>
              <a:gd name="connsiteX4" fmla="*/ 878744 w 4352198"/>
              <a:gd name="connsiteY4" fmla="*/ 4340060 h 4781877"/>
              <a:gd name="connsiteX5" fmla="*/ 440644 w 4352198"/>
              <a:gd name="connsiteY5" fmla="*/ 4781877 h 4781877"/>
              <a:gd name="connsiteX6" fmla="*/ 29091 w 4352198"/>
              <a:gd name="connsiteY6" fmla="*/ 3676053 h 4781877"/>
              <a:gd name="connsiteX7" fmla="*/ 172084 w 4352198"/>
              <a:gd name="connsiteY7" fmla="*/ 1439122 h 4781877"/>
              <a:gd name="connsiteX0" fmla="*/ 172084 w 4352198"/>
              <a:gd name="connsiteY0" fmla="*/ 1426604 h 4769359"/>
              <a:gd name="connsiteX1" fmla="*/ 2251255 w 4352198"/>
              <a:gd name="connsiteY1" fmla="*/ 626 h 4769359"/>
              <a:gd name="connsiteX2" fmla="*/ 4352198 w 4352198"/>
              <a:gd name="connsiteY2" fmla="*/ 2156039 h 4769359"/>
              <a:gd name="connsiteX3" fmla="*/ 2251255 w 4352198"/>
              <a:gd name="connsiteY3" fmla="*/ 4256982 h 4769359"/>
              <a:gd name="connsiteX4" fmla="*/ 878744 w 4352198"/>
              <a:gd name="connsiteY4" fmla="*/ 4327542 h 4769359"/>
              <a:gd name="connsiteX5" fmla="*/ 440644 w 4352198"/>
              <a:gd name="connsiteY5" fmla="*/ 4769359 h 4769359"/>
              <a:gd name="connsiteX6" fmla="*/ 29091 w 4352198"/>
              <a:gd name="connsiteY6" fmla="*/ 3663535 h 4769359"/>
              <a:gd name="connsiteX7" fmla="*/ 172084 w 4352198"/>
              <a:gd name="connsiteY7" fmla="*/ 1426604 h 4769359"/>
              <a:gd name="connsiteX0" fmla="*/ 172084 w 4352198"/>
              <a:gd name="connsiteY0" fmla="*/ 1427201 h 4769956"/>
              <a:gd name="connsiteX1" fmla="*/ 2251255 w 4352198"/>
              <a:gd name="connsiteY1" fmla="*/ 1223 h 4769956"/>
              <a:gd name="connsiteX2" fmla="*/ 4352198 w 4352198"/>
              <a:gd name="connsiteY2" fmla="*/ 2156636 h 4769956"/>
              <a:gd name="connsiteX3" fmla="*/ 2251255 w 4352198"/>
              <a:gd name="connsiteY3" fmla="*/ 4257579 h 4769956"/>
              <a:gd name="connsiteX4" fmla="*/ 878744 w 4352198"/>
              <a:gd name="connsiteY4" fmla="*/ 4328139 h 4769956"/>
              <a:gd name="connsiteX5" fmla="*/ 440644 w 4352198"/>
              <a:gd name="connsiteY5" fmla="*/ 4769956 h 4769956"/>
              <a:gd name="connsiteX6" fmla="*/ 29091 w 4352198"/>
              <a:gd name="connsiteY6" fmla="*/ 3664132 h 4769956"/>
              <a:gd name="connsiteX7" fmla="*/ 172084 w 4352198"/>
              <a:gd name="connsiteY7" fmla="*/ 1427201 h 4769956"/>
              <a:gd name="connsiteX0" fmla="*/ 112477 w 4391864"/>
              <a:gd name="connsiteY0" fmla="*/ 1575264 h 4776397"/>
              <a:gd name="connsiteX1" fmla="*/ 2290921 w 4391864"/>
              <a:gd name="connsiteY1" fmla="*/ 7664 h 4776397"/>
              <a:gd name="connsiteX2" fmla="*/ 4391864 w 4391864"/>
              <a:gd name="connsiteY2" fmla="*/ 2163077 h 4776397"/>
              <a:gd name="connsiteX3" fmla="*/ 2290921 w 4391864"/>
              <a:gd name="connsiteY3" fmla="*/ 4264020 h 4776397"/>
              <a:gd name="connsiteX4" fmla="*/ 918410 w 4391864"/>
              <a:gd name="connsiteY4" fmla="*/ 4334580 h 4776397"/>
              <a:gd name="connsiteX5" fmla="*/ 480310 w 4391864"/>
              <a:gd name="connsiteY5" fmla="*/ 4776397 h 4776397"/>
              <a:gd name="connsiteX6" fmla="*/ 68757 w 4391864"/>
              <a:gd name="connsiteY6" fmla="*/ 3670573 h 4776397"/>
              <a:gd name="connsiteX7" fmla="*/ 112477 w 4391864"/>
              <a:gd name="connsiteY7" fmla="*/ 1575264 h 4776397"/>
              <a:gd name="connsiteX0" fmla="*/ 83869 w 4363256"/>
              <a:gd name="connsiteY0" fmla="*/ 1574353 h 4775486"/>
              <a:gd name="connsiteX1" fmla="*/ 2262313 w 4363256"/>
              <a:gd name="connsiteY1" fmla="*/ 6753 h 4775486"/>
              <a:gd name="connsiteX2" fmla="*/ 4363256 w 4363256"/>
              <a:gd name="connsiteY2" fmla="*/ 2162166 h 4775486"/>
              <a:gd name="connsiteX3" fmla="*/ 2262313 w 4363256"/>
              <a:gd name="connsiteY3" fmla="*/ 4263109 h 4775486"/>
              <a:gd name="connsiteX4" fmla="*/ 889802 w 4363256"/>
              <a:gd name="connsiteY4" fmla="*/ 4333669 h 4775486"/>
              <a:gd name="connsiteX5" fmla="*/ 451702 w 4363256"/>
              <a:gd name="connsiteY5" fmla="*/ 4775486 h 4775486"/>
              <a:gd name="connsiteX6" fmla="*/ 40149 w 4363256"/>
              <a:gd name="connsiteY6" fmla="*/ 3669662 h 4775486"/>
              <a:gd name="connsiteX7" fmla="*/ 83869 w 4363256"/>
              <a:gd name="connsiteY7" fmla="*/ 1574353 h 4775486"/>
              <a:gd name="connsiteX0" fmla="*/ 159267 w 4438654"/>
              <a:gd name="connsiteY0" fmla="*/ 1574002 h 4775135"/>
              <a:gd name="connsiteX1" fmla="*/ 2337711 w 4438654"/>
              <a:gd name="connsiteY1" fmla="*/ 6402 h 4775135"/>
              <a:gd name="connsiteX2" fmla="*/ 4438654 w 4438654"/>
              <a:gd name="connsiteY2" fmla="*/ 2161815 h 4775135"/>
              <a:gd name="connsiteX3" fmla="*/ 2337711 w 4438654"/>
              <a:gd name="connsiteY3" fmla="*/ 4262758 h 4775135"/>
              <a:gd name="connsiteX4" fmla="*/ 965200 w 4438654"/>
              <a:gd name="connsiteY4" fmla="*/ 4333318 h 4775135"/>
              <a:gd name="connsiteX5" fmla="*/ 527100 w 4438654"/>
              <a:gd name="connsiteY5" fmla="*/ 4775135 h 4775135"/>
              <a:gd name="connsiteX6" fmla="*/ 203788 w 4438654"/>
              <a:gd name="connsiteY6" fmla="*/ 3701992 h 4775135"/>
              <a:gd name="connsiteX7" fmla="*/ 159267 w 4438654"/>
              <a:gd name="connsiteY7" fmla="*/ 1574002 h 4775135"/>
              <a:gd name="connsiteX0" fmla="*/ 159267 w 4438654"/>
              <a:gd name="connsiteY0" fmla="*/ 1574002 h 4829605"/>
              <a:gd name="connsiteX1" fmla="*/ 2337711 w 4438654"/>
              <a:gd name="connsiteY1" fmla="*/ 6402 h 4829605"/>
              <a:gd name="connsiteX2" fmla="*/ 4438654 w 4438654"/>
              <a:gd name="connsiteY2" fmla="*/ 2161815 h 4829605"/>
              <a:gd name="connsiteX3" fmla="*/ 2337711 w 4438654"/>
              <a:gd name="connsiteY3" fmla="*/ 4262758 h 4829605"/>
              <a:gd name="connsiteX4" fmla="*/ 965200 w 4438654"/>
              <a:gd name="connsiteY4" fmla="*/ 4333318 h 4829605"/>
              <a:gd name="connsiteX5" fmla="*/ 460918 w 4438654"/>
              <a:gd name="connsiteY5" fmla="*/ 4829605 h 4829605"/>
              <a:gd name="connsiteX6" fmla="*/ 203788 w 4438654"/>
              <a:gd name="connsiteY6" fmla="*/ 3701992 h 4829605"/>
              <a:gd name="connsiteX7" fmla="*/ 159267 w 4438654"/>
              <a:gd name="connsiteY7" fmla="*/ 1574002 h 4829605"/>
              <a:gd name="connsiteX0" fmla="*/ 61223 w 4340610"/>
              <a:gd name="connsiteY0" fmla="*/ 1573112 h 4828715"/>
              <a:gd name="connsiteX1" fmla="*/ 2239667 w 4340610"/>
              <a:gd name="connsiteY1" fmla="*/ 5512 h 4828715"/>
              <a:gd name="connsiteX2" fmla="*/ 4340610 w 4340610"/>
              <a:gd name="connsiteY2" fmla="*/ 2160925 h 4828715"/>
              <a:gd name="connsiteX3" fmla="*/ 2239667 w 4340610"/>
              <a:gd name="connsiteY3" fmla="*/ 4261868 h 4828715"/>
              <a:gd name="connsiteX4" fmla="*/ 867156 w 4340610"/>
              <a:gd name="connsiteY4" fmla="*/ 4332428 h 4828715"/>
              <a:gd name="connsiteX5" fmla="*/ 362874 w 4340610"/>
              <a:gd name="connsiteY5" fmla="*/ 4828715 h 4828715"/>
              <a:gd name="connsiteX6" fmla="*/ 105744 w 4340610"/>
              <a:gd name="connsiteY6" fmla="*/ 3701102 h 4828715"/>
              <a:gd name="connsiteX7" fmla="*/ 61223 w 4340610"/>
              <a:gd name="connsiteY7" fmla="*/ 1573112 h 4828715"/>
              <a:gd name="connsiteX0" fmla="*/ 61223 w 4340610"/>
              <a:gd name="connsiteY0" fmla="*/ 1567947 h 4823550"/>
              <a:gd name="connsiteX1" fmla="*/ 2239667 w 4340610"/>
              <a:gd name="connsiteY1" fmla="*/ 347 h 4823550"/>
              <a:gd name="connsiteX2" fmla="*/ 4340610 w 4340610"/>
              <a:gd name="connsiteY2" fmla="*/ 2155760 h 4823550"/>
              <a:gd name="connsiteX3" fmla="*/ 2239667 w 4340610"/>
              <a:gd name="connsiteY3" fmla="*/ 4256703 h 4823550"/>
              <a:gd name="connsiteX4" fmla="*/ 867156 w 4340610"/>
              <a:gd name="connsiteY4" fmla="*/ 4327263 h 4823550"/>
              <a:gd name="connsiteX5" fmla="*/ 362874 w 4340610"/>
              <a:gd name="connsiteY5" fmla="*/ 4823550 h 4823550"/>
              <a:gd name="connsiteX6" fmla="*/ 105744 w 4340610"/>
              <a:gd name="connsiteY6" fmla="*/ 3695937 h 4823550"/>
              <a:gd name="connsiteX7" fmla="*/ 61223 w 4340610"/>
              <a:gd name="connsiteY7" fmla="*/ 1567947 h 4823550"/>
              <a:gd name="connsiteX0" fmla="*/ 61223 w 4340610"/>
              <a:gd name="connsiteY0" fmla="*/ 1567676 h 4823279"/>
              <a:gd name="connsiteX1" fmla="*/ 2239667 w 4340610"/>
              <a:gd name="connsiteY1" fmla="*/ 76 h 4823279"/>
              <a:gd name="connsiteX2" fmla="*/ 4340610 w 4340610"/>
              <a:gd name="connsiteY2" fmla="*/ 2155489 h 4823279"/>
              <a:gd name="connsiteX3" fmla="*/ 2239667 w 4340610"/>
              <a:gd name="connsiteY3" fmla="*/ 4256432 h 4823279"/>
              <a:gd name="connsiteX4" fmla="*/ 867156 w 4340610"/>
              <a:gd name="connsiteY4" fmla="*/ 4326992 h 4823279"/>
              <a:gd name="connsiteX5" fmla="*/ 362874 w 4340610"/>
              <a:gd name="connsiteY5" fmla="*/ 4823279 h 4823279"/>
              <a:gd name="connsiteX6" fmla="*/ 105744 w 4340610"/>
              <a:gd name="connsiteY6" fmla="*/ 3695666 h 4823279"/>
              <a:gd name="connsiteX7" fmla="*/ 61223 w 4340610"/>
              <a:gd name="connsiteY7" fmla="*/ 1567676 h 4823279"/>
              <a:gd name="connsiteX0" fmla="*/ 178864 w 4458251"/>
              <a:gd name="connsiteY0" fmla="*/ 1567685 h 4823288"/>
              <a:gd name="connsiteX1" fmla="*/ 2357308 w 4458251"/>
              <a:gd name="connsiteY1" fmla="*/ 85 h 4823288"/>
              <a:gd name="connsiteX2" fmla="*/ 4458251 w 4458251"/>
              <a:gd name="connsiteY2" fmla="*/ 2155498 h 4823288"/>
              <a:gd name="connsiteX3" fmla="*/ 2357308 w 4458251"/>
              <a:gd name="connsiteY3" fmla="*/ 4256441 h 4823288"/>
              <a:gd name="connsiteX4" fmla="*/ 984797 w 4458251"/>
              <a:gd name="connsiteY4" fmla="*/ 4327001 h 4823288"/>
              <a:gd name="connsiteX5" fmla="*/ 480515 w 4458251"/>
              <a:gd name="connsiteY5" fmla="*/ 4823288 h 4823288"/>
              <a:gd name="connsiteX6" fmla="*/ 168234 w 4458251"/>
              <a:gd name="connsiteY6" fmla="*/ 3336174 h 4823288"/>
              <a:gd name="connsiteX7" fmla="*/ 178864 w 4458251"/>
              <a:gd name="connsiteY7" fmla="*/ 1567685 h 4823288"/>
              <a:gd name="connsiteX0" fmla="*/ 176065 w 4455452"/>
              <a:gd name="connsiteY0" fmla="*/ 1567685 h 4823288"/>
              <a:gd name="connsiteX1" fmla="*/ 2354509 w 4455452"/>
              <a:gd name="connsiteY1" fmla="*/ 85 h 4823288"/>
              <a:gd name="connsiteX2" fmla="*/ 4455452 w 4455452"/>
              <a:gd name="connsiteY2" fmla="*/ 2155498 h 4823288"/>
              <a:gd name="connsiteX3" fmla="*/ 2354509 w 4455452"/>
              <a:gd name="connsiteY3" fmla="*/ 4256441 h 4823288"/>
              <a:gd name="connsiteX4" fmla="*/ 981998 w 4455452"/>
              <a:gd name="connsiteY4" fmla="*/ 4327001 h 4823288"/>
              <a:gd name="connsiteX5" fmla="*/ 477716 w 4455452"/>
              <a:gd name="connsiteY5" fmla="*/ 4823288 h 4823288"/>
              <a:gd name="connsiteX6" fmla="*/ 165435 w 4455452"/>
              <a:gd name="connsiteY6" fmla="*/ 3336174 h 4823288"/>
              <a:gd name="connsiteX7" fmla="*/ 176065 w 4455452"/>
              <a:gd name="connsiteY7" fmla="*/ 1567685 h 4823288"/>
              <a:gd name="connsiteX0" fmla="*/ 103288 w 4382675"/>
              <a:gd name="connsiteY0" fmla="*/ 1567689 h 4823292"/>
              <a:gd name="connsiteX1" fmla="*/ 2281732 w 4382675"/>
              <a:gd name="connsiteY1" fmla="*/ 89 h 4823292"/>
              <a:gd name="connsiteX2" fmla="*/ 4382675 w 4382675"/>
              <a:gd name="connsiteY2" fmla="*/ 2155502 h 4823292"/>
              <a:gd name="connsiteX3" fmla="*/ 2281732 w 4382675"/>
              <a:gd name="connsiteY3" fmla="*/ 4256445 h 4823292"/>
              <a:gd name="connsiteX4" fmla="*/ 909221 w 4382675"/>
              <a:gd name="connsiteY4" fmla="*/ 4327005 h 4823292"/>
              <a:gd name="connsiteX5" fmla="*/ 404939 w 4382675"/>
              <a:gd name="connsiteY5" fmla="*/ 4823292 h 4823292"/>
              <a:gd name="connsiteX6" fmla="*/ 92658 w 4382675"/>
              <a:gd name="connsiteY6" fmla="*/ 3336178 h 4823292"/>
              <a:gd name="connsiteX7" fmla="*/ 103288 w 4382675"/>
              <a:gd name="connsiteY7" fmla="*/ 1567689 h 4823292"/>
              <a:gd name="connsiteX0" fmla="*/ 88921 w 4368308"/>
              <a:gd name="connsiteY0" fmla="*/ 1567698 h 4823301"/>
              <a:gd name="connsiteX1" fmla="*/ 2267365 w 4368308"/>
              <a:gd name="connsiteY1" fmla="*/ 98 h 4823301"/>
              <a:gd name="connsiteX2" fmla="*/ 4368308 w 4368308"/>
              <a:gd name="connsiteY2" fmla="*/ 2155511 h 4823301"/>
              <a:gd name="connsiteX3" fmla="*/ 2267365 w 4368308"/>
              <a:gd name="connsiteY3" fmla="*/ 4256454 h 4823301"/>
              <a:gd name="connsiteX4" fmla="*/ 894854 w 4368308"/>
              <a:gd name="connsiteY4" fmla="*/ 4327014 h 4823301"/>
              <a:gd name="connsiteX5" fmla="*/ 390572 w 4368308"/>
              <a:gd name="connsiteY5" fmla="*/ 4823301 h 4823301"/>
              <a:gd name="connsiteX6" fmla="*/ 78291 w 4368308"/>
              <a:gd name="connsiteY6" fmla="*/ 3336187 h 4823301"/>
              <a:gd name="connsiteX7" fmla="*/ 88921 w 4368308"/>
              <a:gd name="connsiteY7" fmla="*/ 1567698 h 4823301"/>
              <a:gd name="connsiteX0" fmla="*/ 180228 w 4459615"/>
              <a:gd name="connsiteY0" fmla="*/ 1567687 h 4823290"/>
              <a:gd name="connsiteX1" fmla="*/ 2358672 w 4459615"/>
              <a:gd name="connsiteY1" fmla="*/ 87 h 4823290"/>
              <a:gd name="connsiteX2" fmla="*/ 4459615 w 4459615"/>
              <a:gd name="connsiteY2" fmla="*/ 2155500 h 4823290"/>
              <a:gd name="connsiteX3" fmla="*/ 2358672 w 4459615"/>
              <a:gd name="connsiteY3" fmla="*/ 4256443 h 4823290"/>
              <a:gd name="connsiteX4" fmla="*/ 986161 w 4459615"/>
              <a:gd name="connsiteY4" fmla="*/ 4327003 h 4823290"/>
              <a:gd name="connsiteX5" fmla="*/ 481879 w 4459615"/>
              <a:gd name="connsiteY5" fmla="*/ 4823290 h 4823290"/>
              <a:gd name="connsiteX6" fmla="*/ 158568 w 4459615"/>
              <a:gd name="connsiteY6" fmla="*/ 3434223 h 4823290"/>
              <a:gd name="connsiteX7" fmla="*/ 180228 w 4459615"/>
              <a:gd name="connsiteY7" fmla="*/ 1567687 h 4823290"/>
              <a:gd name="connsiteX0" fmla="*/ 195252 w 4474639"/>
              <a:gd name="connsiteY0" fmla="*/ 1567687 h 4823290"/>
              <a:gd name="connsiteX1" fmla="*/ 2373696 w 4474639"/>
              <a:gd name="connsiteY1" fmla="*/ 87 h 4823290"/>
              <a:gd name="connsiteX2" fmla="*/ 4474639 w 4474639"/>
              <a:gd name="connsiteY2" fmla="*/ 2155500 h 4823290"/>
              <a:gd name="connsiteX3" fmla="*/ 2373696 w 4474639"/>
              <a:gd name="connsiteY3" fmla="*/ 4256443 h 4823290"/>
              <a:gd name="connsiteX4" fmla="*/ 1001185 w 4474639"/>
              <a:gd name="connsiteY4" fmla="*/ 4327003 h 4823290"/>
              <a:gd name="connsiteX5" fmla="*/ 496903 w 4474639"/>
              <a:gd name="connsiteY5" fmla="*/ 4823290 h 4823290"/>
              <a:gd name="connsiteX6" fmla="*/ 173592 w 4474639"/>
              <a:gd name="connsiteY6" fmla="*/ 3434223 h 4823290"/>
              <a:gd name="connsiteX7" fmla="*/ 195252 w 4474639"/>
              <a:gd name="connsiteY7" fmla="*/ 1567687 h 4823290"/>
              <a:gd name="connsiteX0" fmla="*/ 120852 w 4400239"/>
              <a:gd name="connsiteY0" fmla="*/ 1567692 h 4823295"/>
              <a:gd name="connsiteX1" fmla="*/ 2299296 w 4400239"/>
              <a:gd name="connsiteY1" fmla="*/ 92 h 4823295"/>
              <a:gd name="connsiteX2" fmla="*/ 4400239 w 4400239"/>
              <a:gd name="connsiteY2" fmla="*/ 2155505 h 4823295"/>
              <a:gd name="connsiteX3" fmla="*/ 2299296 w 4400239"/>
              <a:gd name="connsiteY3" fmla="*/ 4256448 h 4823295"/>
              <a:gd name="connsiteX4" fmla="*/ 926785 w 4400239"/>
              <a:gd name="connsiteY4" fmla="*/ 4327008 h 4823295"/>
              <a:gd name="connsiteX5" fmla="*/ 422503 w 4400239"/>
              <a:gd name="connsiteY5" fmla="*/ 4823295 h 4823295"/>
              <a:gd name="connsiteX6" fmla="*/ 99192 w 4400239"/>
              <a:gd name="connsiteY6" fmla="*/ 3434228 h 4823295"/>
              <a:gd name="connsiteX7" fmla="*/ 120852 w 4400239"/>
              <a:gd name="connsiteY7" fmla="*/ 1567692 h 4823295"/>
              <a:gd name="connsiteX0" fmla="*/ 143484 w 4422871"/>
              <a:gd name="connsiteY0" fmla="*/ 1567692 h 4823295"/>
              <a:gd name="connsiteX1" fmla="*/ 2321928 w 4422871"/>
              <a:gd name="connsiteY1" fmla="*/ 92 h 4823295"/>
              <a:gd name="connsiteX2" fmla="*/ 4422871 w 4422871"/>
              <a:gd name="connsiteY2" fmla="*/ 2155505 h 4823295"/>
              <a:gd name="connsiteX3" fmla="*/ 2321928 w 4422871"/>
              <a:gd name="connsiteY3" fmla="*/ 4256448 h 4823295"/>
              <a:gd name="connsiteX4" fmla="*/ 949417 w 4422871"/>
              <a:gd name="connsiteY4" fmla="*/ 4327008 h 4823295"/>
              <a:gd name="connsiteX5" fmla="*/ 445135 w 4422871"/>
              <a:gd name="connsiteY5" fmla="*/ 4823295 h 4823295"/>
              <a:gd name="connsiteX6" fmla="*/ 121824 w 4422871"/>
              <a:gd name="connsiteY6" fmla="*/ 3434228 h 4823295"/>
              <a:gd name="connsiteX7" fmla="*/ 143484 w 4422871"/>
              <a:gd name="connsiteY7" fmla="*/ 1567692 h 4823295"/>
              <a:gd name="connsiteX0" fmla="*/ 103657 w 4383044"/>
              <a:gd name="connsiteY0" fmla="*/ 1567675 h 4823278"/>
              <a:gd name="connsiteX1" fmla="*/ 2282101 w 4383044"/>
              <a:gd name="connsiteY1" fmla="*/ 75 h 4823278"/>
              <a:gd name="connsiteX2" fmla="*/ 4383044 w 4383044"/>
              <a:gd name="connsiteY2" fmla="*/ 2155488 h 4823278"/>
              <a:gd name="connsiteX3" fmla="*/ 2282101 w 4383044"/>
              <a:gd name="connsiteY3" fmla="*/ 4256431 h 4823278"/>
              <a:gd name="connsiteX4" fmla="*/ 909590 w 4383044"/>
              <a:gd name="connsiteY4" fmla="*/ 4326991 h 4823278"/>
              <a:gd name="connsiteX5" fmla="*/ 405308 w 4383044"/>
              <a:gd name="connsiteY5" fmla="*/ 4823278 h 4823278"/>
              <a:gd name="connsiteX6" fmla="*/ 81997 w 4383044"/>
              <a:gd name="connsiteY6" fmla="*/ 3434211 h 4823278"/>
              <a:gd name="connsiteX7" fmla="*/ 103657 w 4383044"/>
              <a:gd name="connsiteY7" fmla="*/ 1567675 h 4823278"/>
              <a:gd name="connsiteX0" fmla="*/ 103657 w 4383044"/>
              <a:gd name="connsiteY0" fmla="*/ 1567895 h 4823498"/>
              <a:gd name="connsiteX1" fmla="*/ 2282101 w 4383044"/>
              <a:gd name="connsiteY1" fmla="*/ 295 h 4823498"/>
              <a:gd name="connsiteX2" fmla="*/ 4383044 w 4383044"/>
              <a:gd name="connsiteY2" fmla="*/ 2155708 h 4823498"/>
              <a:gd name="connsiteX3" fmla="*/ 2282101 w 4383044"/>
              <a:gd name="connsiteY3" fmla="*/ 4256651 h 4823498"/>
              <a:gd name="connsiteX4" fmla="*/ 909590 w 4383044"/>
              <a:gd name="connsiteY4" fmla="*/ 4327211 h 4823498"/>
              <a:gd name="connsiteX5" fmla="*/ 405308 w 4383044"/>
              <a:gd name="connsiteY5" fmla="*/ 4823498 h 4823498"/>
              <a:gd name="connsiteX6" fmla="*/ 81997 w 4383044"/>
              <a:gd name="connsiteY6" fmla="*/ 3434431 h 4823498"/>
              <a:gd name="connsiteX7" fmla="*/ 103657 w 4383044"/>
              <a:gd name="connsiteY7" fmla="*/ 1567895 h 4823498"/>
              <a:gd name="connsiteX0" fmla="*/ 103657 w 4384183"/>
              <a:gd name="connsiteY0" fmla="*/ 1567895 h 4823498"/>
              <a:gd name="connsiteX1" fmla="*/ 2282101 w 4384183"/>
              <a:gd name="connsiteY1" fmla="*/ 295 h 4823498"/>
              <a:gd name="connsiteX2" fmla="*/ 4383044 w 4384183"/>
              <a:gd name="connsiteY2" fmla="*/ 2155708 h 4823498"/>
              <a:gd name="connsiteX3" fmla="*/ 2282101 w 4384183"/>
              <a:gd name="connsiteY3" fmla="*/ 4256651 h 4823498"/>
              <a:gd name="connsiteX4" fmla="*/ 909590 w 4384183"/>
              <a:gd name="connsiteY4" fmla="*/ 4327211 h 4823498"/>
              <a:gd name="connsiteX5" fmla="*/ 405308 w 4384183"/>
              <a:gd name="connsiteY5" fmla="*/ 4823498 h 4823498"/>
              <a:gd name="connsiteX6" fmla="*/ 81997 w 4384183"/>
              <a:gd name="connsiteY6" fmla="*/ 3434431 h 4823498"/>
              <a:gd name="connsiteX7" fmla="*/ 103657 w 4384183"/>
              <a:gd name="connsiteY7" fmla="*/ 1567895 h 4823498"/>
              <a:gd name="connsiteX0" fmla="*/ 91688 w 4372214"/>
              <a:gd name="connsiteY0" fmla="*/ 1567901 h 4823504"/>
              <a:gd name="connsiteX1" fmla="*/ 2270132 w 4372214"/>
              <a:gd name="connsiteY1" fmla="*/ 301 h 4823504"/>
              <a:gd name="connsiteX2" fmla="*/ 4371075 w 4372214"/>
              <a:gd name="connsiteY2" fmla="*/ 2155714 h 4823504"/>
              <a:gd name="connsiteX3" fmla="*/ 2270132 w 4372214"/>
              <a:gd name="connsiteY3" fmla="*/ 4256657 h 4823504"/>
              <a:gd name="connsiteX4" fmla="*/ 897621 w 4372214"/>
              <a:gd name="connsiteY4" fmla="*/ 4327217 h 4823504"/>
              <a:gd name="connsiteX5" fmla="*/ 393339 w 4372214"/>
              <a:gd name="connsiteY5" fmla="*/ 4823504 h 4823504"/>
              <a:gd name="connsiteX6" fmla="*/ 70028 w 4372214"/>
              <a:gd name="connsiteY6" fmla="*/ 3434437 h 4823504"/>
              <a:gd name="connsiteX7" fmla="*/ 91688 w 4372214"/>
              <a:gd name="connsiteY7" fmla="*/ 1567901 h 4823504"/>
              <a:gd name="connsiteX0" fmla="*/ 91688 w 4372140"/>
              <a:gd name="connsiteY0" fmla="*/ 1567901 h 4823504"/>
              <a:gd name="connsiteX1" fmla="*/ 2270132 w 4372140"/>
              <a:gd name="connsiteY1" fmla="*/ 301 h 4823504"/>
              <a:gd name="connsiteX2" fmla="*/ 4371075 w 4372140"/>
              <a:gd name="connsiteY2" fmla="*/ 2155714 h 4823504"/>
              <a:gd name="connsiteX3" fmla="*/ 2182260 w 4372140"/>
              <a:gd name="connsiteY3" fmla="*/ 4311128 h 4823504"/>
              <a:gd name="connsiteX4" fmla="*/ 897621 w 4372140"/>
              <a:gd name="connsiteY4" fmla="*/ 4327217 h 4823504"/>
              <a:gd name="connsiteX5" fmla="*/ 393339 w 4372140"/>
              <a:gd name="connsiteY5" fmla="*/ 4823504 h 4823504"/>
              <a:gd name="connsiteX6" fmla="*/ 70028 w 4372140"/>
              <a:gd name="connsiteY6" fmla="*/ 3434437 h 4823504"/>
              <a:gd name="connsiteX7" fmla="*/ 91688 w 4372140"/>
              <a:gd name="connsiteY7" fmla="*/ 1567901 h 4823504"/>
              <a:gd name="connsiteX0" fmla="*/ 91688 w 4372115"/>
              <a:gd name="connsiteY0" fmla="*/ 1567901 h 4823504"/>
              <a:gd name="connsiteX1" fmla="*/ 2270132 w 4372115"/>
              <a:gd name="connsiteY1" fmla="*/ 301 h 4823504"/>
              <a:gd name="connsiteX2" fmla="*/ 4371075 w 4372115"/>
              <a:gd name="connsiteY2" fmla="*/ 2155714 h 4823504"/>
              <a:gd name="connsiteX3" fmla="*/ 2182260 w 4372115"/>
              <a:gd name="connsiteY3" fmla="*/ 4311128 h 4823504"/>
              <a:gd name="connsiteX4" fmla="*/ 897621 w 4372115"/>
              <a:gd name="connsiteY4" fmla="*/ 4327217 h 4823504"/>
              <a:gd name="connsiteX5" fmla="*/ 393339 w 4372115"/>
              <a:gd name="connsiteY5" fmla="*/ 4823504 h 4823504"/>
              <a:gd name="connsiteX6" fmla="*/ 70028 w 4372115"/>
              <a:gd name="connsiteY6" fmla="*/ 3434437 h 4823504"/>
              <a:gd name="connsiteX7" fmla="*/ 91688 w 4372115"/>
              <a:gd name="connsiteY7" fmla="*/ 1567901 h 4823504"/>
              <a:gd name="connsiteX0" fmla="*/ 91688 w 4372133"/>
              <a:gd name="connsiteY0" fmla="*/ 1567901 h 4823504"/>
              <a:gd name="connsiteX1" fmla="*/ 2270132 w 4372133"/>
              <a:gd name="connsiteY1" fmla="*/ 301 h 4823504"/>
              <a:gd name="connsiteX2" fmla="*/ 4371075 w 4372133"/>
              <a:gd name="connsiteY2" fmla="*/ 2155714 h 4823504"/>
              <a:gd name="connsiteX3" fmla="*/ 2182260 w 4372133"/>
              <a:gd name="connsiteY3" fmla="*/ 4311128 h 4823504"/>
              <a:gd name="connsiteX4" fmla="*/ 897621 w 4372133"/>
              <a:gd name="connsiteY4" fmla="*/ 4327217 h 4823504"/>
              <a:gd name="connsiteX5" fmla="*/ 393339 w 4372133"/>
              <a:gd name="connsiteY5" fmla="*/ 4823504 h 4823504"/>
              <a:gd name="connsiteX6" fmla="*/ 70028 w 4372133"/>
              <a:gd name="connsiteY6" fmla="*/ 3434437 h 4823504"/>
              <a:gd name="connsiteX7" fmla="*/ 91688 w 4372133"/>
              <a:gd name="connsiteY7" fmla="*/ 1567901 h 4823504"/>
              <a:gd name="connsiteX0" fmla="*/ 91688 w 4371074"/>
              <a:gd name="connsiteY0" fmla="*/ 1567901 h 4823504"/>
              <a:gd name="connsiteX1" fmla="*/ 2270132 w 4371074"/>
              <a:gd name="connsiteY1" fmla="*/ 301 h 4823504"/>
              <a:gd name="connsiteX2" fmla="*/ 4371075 w 4371074"/>
              <a:gd name="connsiteY2" fmla="*/ 2155714 h 4823504"/>
              <a:gd name="connsiteX3" fmla="*/ 2182260 w 4371074"/>
              <a:gd name="connsiteY3" fmla="*/ 4311128 h 4823504"/>
              <a:gd name="connsiteX4" fmla="*/ 897621 w 4371074"/>
              <a:gd name="connsiteY4" fmla="*/ 4327217 h 4823504"/>
              <a:gd name="connsiteX5" fmla="*/ 393339 w 4371074"/>
              <a:gd name="connsiteY5" fmla="*/ 4823504 h 4823504"/>
              <a:gd name="connsiteX6" fmla="*/ 70028 w 4371074"/>
              <a:gd name="connsiteY6" fmla="*/ 3434437 h 4823504"/>
              <a:gd name="connsiteX7" fmla="*/ 91688 w 4371074"/>
              <a:gd name="connsiteY7" fmla="*/ 1567901 h 4823504"/>
              <a:gd name="connsiteX0" fmla="*/ 91688 w 4371075"/>
              <a:gd name="connsiteY0" fmla="*/ 1567901 h 4823504"/>
              <a:gd name="connsiteX1" fmla="*/ 2270132 w 4371075"/>
              <a:gd name="connsiteY1" fmla="*/ 301 h 4823504"/>
              <a:gd name="connsiteX2" fmla="*/ 4371075 w 4371075"/>
              <a:gd name="connsiteY2" fmla="*/ 2155714 h 4823504"/>
              <a:gd name="connsiteX3" fmla="*/ 2182260 w 4371075"/>
              <a:gd name="connsiteY3" fmla="*/ 4311128 h 4823504"/>
              <a:gd name="connsiteX4" fmla="*/ 897621 w 4371075"/>
              <a:gd name="connsiteY4" fmla="*/ 4327217 h 4823504"/>
              <a:gd name="connsiteX5" fmla="*/ 393339 w 4371075"/>
              <a:gd name="connsiteY5" fmla="*/ 4823504 h 4823504"/>
              <a:gd name="connsiteX6" fmla="*/ 70028 w 4371075"/>
              <a:gd name="connsiteY6" fmla="*/ 3434437 h 4823504"/>
              <a:gd name="connsiteX7" fmla="*/ 91688 w 4371075"/>
              <a:gd name="connsiteY7" fmla="*/ 1567901 h 4823504"/>
              <a:gd name="connsiteX0" fmla="*/ 91688 w 4371075"/>
              <a:gd name="connsiteY0" fmla="*/ 1567901 h 4823504"/>
              <a:gd name="connsiteX1" fmla="*/ 2270132 w 4371075"/>
              <a:gd name="connsiteY1" fmla="*/ 301 h 4823504"/>
              <a:gd name="connsiteX2" fmla="*/ 4371075 w 4371075"/>
              <a:gd name="connsiteY2" fmla="*/ 2155714 h 4823504"/>
              <a:gd name="connsiteX3" fmla="*/ 2182260 w 4371075"/>
              <a:gd name="connsiteY3" fmla="*/ 4311128 h 4823504"/>
              <a:gd name="connsiteX4" fmla="*/ 897621 w 4371075"/>
              <a:gd name="connsiteY4" fmla="*/ 4327217 h 4823504"/>
              <a:gd name="connsiteX5" fmla="*/ 393339 w 4371075"/>
              <a:gd name="connsiteY5" fmla="*/ 4823504 h 4823504"/>
              <a:gd name="connsiteX6" fmla="*/ 70028 w 4371075"/>
              <a:gd name="connsiteY6" fmla="*/ 3434437 h 4823504"/>
              <a:gd name="connsiteX7" fmla="*/ 91688 w 4371075"/>
              <a:gd name="connsiteY7" fmla="*/ 1567901 h 48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1075" h="4823504">
                <a:moveTo>
                  <a:pt x="91688" y="1567901"/>
                </a:moveTo>
                <a:cubicBezTo>
                  <a:pt x="204678" y="1137167"/>
                  <a:pt x="784790" y="-21411"/>
                  <a:pt x="2270132" y="301"/>
                </a:cubicBezTo>
                <a:cubicBezTo>
                  <a:pt x="3755474" y="22013"/>
                  <a:pt x="4360092" y="1256851"/>
                  <a:pt x="4371075" y="2155714"/>
                </a:cubicBezTo>
                <a:cubicBezTo>
                  <a:pt x="4294373" y="3610170"/>
                  <a:pt x="3070060" y="4439442"/>
                  <a:pt x="2182260" y="4311128"/>
                </a:cubicBezTo>
                <a:cubicBezTo>
                  <a:pt x="1294460" y="4182814"/>
                  <a:pt x="988272" y="4240175"/>
                  <a:pt x="897621" y="4327217"/>
                </a:cubicBezTo>
                <a:cubicBezTo>
                  <a:pt x="608428" y="4468731"/>
                  <a:pt x="530978" y="4703071"/>
                  <a:pt x="393339" y="4823504"/>
                </a:cubicBezTo>
                <a:cubicBezTo>
                  <a:pt x="278640" y="4771887"/>
                  <a:pt x="127363" y="4027709"/>
                  <a:pt x="70028" y="3434437"/>
                </a:cubicBezTo>
                <a:cubicBezTo>
                  <a:pt x="-31426" y="2436887"/>
                  <a:pt x="-21302" y="1998635"/>
                  <a:pt x="91688" y="156790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0AF18F35-EA0C-44EC-87C1-F91EF41ACF1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26544" y="2406285"/>
            <a:ext cx="2420728" cy="995967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1800" b="0" i="0" cap="none" spc="1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0" name="Päivämäärän paikkamerkki 4">
            <a:extLst>
              <a:ext uri="{FF2B5EF4-FFF2-40B4-BE49-F238E27FC236}">
                <a16:creationId xmlns:a16="http://schemas.microsoft.com/office/drawing/2014/main" id="{F6DA284B-A89F-4D6E-A7A7-24EB7F80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>
                <a:solidFill>
                  <a:schemeClr val="tx2"/>
                </a:solidFill>
              </a:rPr>
              <a:t>20XX</a:t>
            </a:r>
          </a:p>
        </p:txBody>
      </p:sp>
      <p:sp>
        <p:nvSpPr>
          <p:cNvPr id="11" name="Alatunnisteen paikkamerkki 7">
            <a:extLst>
              <a:ext uri="{FF2B5EF4-FFF2-40B4-BE49-F238E27FC236}">
                <a16:creationId xmlns:a16="http://schemas.microsoft.com/office/drawing/2014/main" id="{080FC4BD-70CD-4EC7-A7FF-12C55F8D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1657" y="6355976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378693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 ja puheku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5756F99A-8BD5-436A-99F5-70E6520D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5590" y="136899"/>
            <a:ext cx="49641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3851AA4-3343-43B2-9840-C407AEEC7A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4" name="Tekstin paikkamerkki 17">
            <a:extLst>
              <a:ext uri="{FF2B5EF4-FFF2-40B4-BE49-F238E27FC236}">
                <a16:creationId xmlns:a16="http://schemas.microsoft.com/office/drawing/2014/main" id="{D5F29FEA-9D9E-47F6-8474-63A5177BD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6410" y="1600200"/>
            <a:ext cx="5109733" cy="398417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3800" b="1" i="0" cap="none" spc="100" baseline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nostoteksti napsauttamalla</a:t>
            </a:r>
          </a:p>
        </p:txBody>
      </p:sp>
      <p:sp>
        <p:nvSpPr>
          <p:cNvPr id="15" name="Vuokaaviosymboli: Liitin 8">
            <a:extLst>
              <a:ext uri="{FF2B5EF4-FFF2-40B4-BE49-F238E27FC236}">
                <a16:creationId xmlns:a16="http://schemas.microsoft.com/office/drawing/2014/main" id="{61C2C490-AA8B-459A-8C65-2C15E5A475BD}"/>
              </a:ext>
            </a:extLst>
          </p:cNvPr>
          <p:cNvSpPr/>
          <p:nvPr userDrawn="1"/>
        </p:nvSpPr>
        <p:spPr>
          <a:xfrm rot="265236">
            <a:off x="7810840" y="400378"/>
            <a:ext cx="2996385" cy="3333832"/>
          </a:xfrm>
          <a:custGeom>
            <a:avLst/>
            <a:gdLst>
              <a:gd name="connsiteX0" fmla="*/ 0 w 4201886"/>
              <a:gd name="connsiteY0" fmla="*/ 2100943 h 4201886"/>
              <a:gd name="connsiteX1" fmla="*/ 2100943 w 4201886"/>
              <a:gd name="connsiteY1" fmla="*/ 0 h 4201886"/>
              <a:gd name="connsiteX2" fmla="*/ 4201886 w 4201886"/>
              <a:gd name="connsiteY2" fmla="*/ 2100943 h 4201886"/>
              <a:gd name="connsiteX3" fmla="*/ 2100943 w 4201886"/>
              <a:gd name="connsiteY3" fmla="*/ 4201886 h 4201886"/>
              <a:gd name="connsiteX4" fmla="*/ 0 w 4201886"/>
              <a:gd name="connsiteY4" fmla="*/ 2100943 h 4201886"/>
              <a:gd name="connsiteX0" fmla="*/ 109666 w 4311552"/>
              <a:gd name="connsiteY0" fmla="*/ 2100943 h 4237741"/>
              <a:gd name="connsiteX1" fmla="*/ 2210609 w 4311552"/>
              <a:gd name="connsiteY1" fmla="*/ 0 h 4237741"/>
              <a:gd name="connsiteX2" fmla="*/ 4311552 w 4311552"/>
              <a:gd name="connsiteY2" fmla="*/ 2100943 h 4237741"/>
              <a:gd name="connsiteX3" fmla="*/ 2210609 w 4311552"/>
              <a:gd name="connsiteY3" fmla="*/ 4201886 h 4237741"/>
              <a:gd name="connsiteX4" fmla="*/ 497218 w 4311552"/>
              <a:gd name="connsiteY4" fmla="*/ 3331028 h 4237741"/>
              <a:gd name="connsiteX5" fmla="*/ 109666 w 4311552"/>
              <a:gd name="connsiteY5" fmla="*/ 2100943 h 4237741"/>
              <a:gd name="connsiteX0" fmla="*/ 104101 w 4338644"/>
              <a:gd name="connsiteY0" fmla="*/ 1883937 h 4238450"/>
              <a:gd name="connsiteX1" fmla="*/ 2237701 w 4338644"/>
              <a:gd name="connsiteY1" fmla="*/ 709 h 4238450"/>
              <a:gd name="connsiteX2" fmla="*/ 4338644 w 4338644"/>
              <a:gd name="connsiteY2" fmla="*/ 2101652 h 4238450"/>
              <a:gd name="connsiteX3" fmla="*/ 2237701 w 4338644"/>
              <a:gd name="connsiteY3" fmla="*/ 4202595 h 4238450"/>
              <a:gd name="connsiteX4" fmla="*/ 524310 w 4338644"/>
              <a:gd name="connsiteY4" fmla="*/ 3331737 h 4238450"/>
              <a:gd name="connsiteX5" fmla="*/ 104101 w 4338644"/>
              <a:gd name="connsiteY5" fmla="*/ 1883937 h 4238450"/>
              <a:gd name="connsiteX0" fmla="*/ 9621 w 4244164"/>
              <a:gd name="connsiteY0" fmla="*/ 1884135 h 4238648"/>
              <a:gd name="connsiteX1" fmla="*/ 2143221 w 4244164"/>
              <a:gd name="connsiteY1" fmla="*/ 907 h 4238648"/>
              <a:gd name="connsiteX2" fmla="*/ 4244164 w 4244164"/>
              <a:gd name="connsiteY2" fmla="*/ 2101850 h 4238648"/>
              <a:gd name="connsiteX3" fmla="*/ 2143221 w 4244164"/>
              <a:gd name="connsiteY3" fmla="*/ 4202793 h 4238648"/>
              <a:gd name="connsiteX4" fmla="*/ 429830 w 4244164"/>
              <a:gd name="connsiteY4" fmla="*/ 3331935 h 4238648"/>
              <a:gd name="connsiteX5" fmla="*/ 9621 w 4244164"/>
              <a:gd name="connsiteY5" fmla="*/ 1884135 h 4238648"/>
              <a:gd name="connsiteX0" fmla="*/ 153947 w 4388490"/>
              <a:gd name="connsiteY0" fmla="*/ 1884112 h 5085661"/>
              <a:gd name="connsiteX1" fmla="*/ 2287547 w 4388490"/>
              <a:gd name="connsiteY1" fmla="*/ 884 h 5085661"/>
              <a:gd name="connsiteX2" fmla="*/ 4388490 w 4388490"/>
              <a:gd name="connsiteY2" fmla="*/ 2101827 h 5085661"/>
              <a:gd name="connsiteX3" fmla="*/ 2287547 w 4388490"/>
              <a:gd name="connsiteY3" fmla="*/ 4202770 h 5085661"/>
              <a:gd name="connsiteX4" fmla="*/ 399985 w 4388490"/>
              <a:gd name="connsiteY4" fmla="*/ 4986541 h 5085661"/>
              <a:gd name="connsiteX5" fmla="*/ 153947 w 4388490"/>
              <a:gd name="connsiteY5" fmla="*/ 1884112 h 508566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3270 h 4985699"/>
              <a:gd name="connsiteX1" fmla="*/ 2287547 w 4388490"/>
              <a:gd name="connsiteY1" fmla="*/ 42 h 4985699"/>
              <a:gd name="connsiteX2" fmla="*/ 4388490 w 4388490"/>
              <a:gd name="connsiteY2" fmla="*/ 2100985 h 4985699"/>
              <a:gd name="connsiteX3" fmla="*/ 2287547 w 4388490"/>
              <a:gd name="connsiteY3" fmla="*/ 4201928 h 4985699"/>
              <a:gd name="connsiteX4" fmla="*/ 399985 w 4388490"/>
              <a:gd name="connsiteY4" fmla="*/ 4985699 h 4985699"/>
              <a:gd name="connsiteX5" fmla="*/ 153947 w 4388490"/>
              <a:gd name="connsiteY5" fmla="*/ 1883270 h 4985699"/>
              <a:gd name="connsiteX0" fmla="*/ 144278 w 4378821"/>
              <a:gd name="connsiteY0" fmla="*/ 1883270 h 4985699"/>
              <a:gd name="connsiteX1" fmla="*/ 2277878 w 4378821"/>
              <a:gd name="connsiteY1" fmla="*/ 42 h 4985699"/>
              <a:gd name="connsiteX2" fmla="*/ 4378821 w 4378821"/>
              <a:gd name="connsiteY2" fmla="*/ 2100985 h 4985699"/>
              <a:gd name="connsiteX3" fmla="*/ 2277878 w 4378821"/>
              <a:gd name="connsiteY3" fmla="*/ 4201928 h 4985699"/>
              <a:gd name="connsiteX4" fmla="*/ 390316 w 4378821"/>
              <a:gd name="connsiteY4" fmla="*/ 4985699 h 4985699"/>
              <a:gd name="connsiteX5" fmla="*/ 144278 w 4378821"/>
              <a:gd name="connsiteY5" fmla="*/ 1883270 h 4985699"/>
              <a:gd name="connsiteX0" fmla="*/ 134609 w 4369152"/>
              <a:gd name="connsiteY0" fmla="*/ 1883270 h 4985699"/>
              <a:gd name="connsiteX1" fmla="*/ 2268209 w 4369152"/>
              <a:gd name="connsiteY1" fmla="*/ 42 h 4985699"/>
              <a:gd name="connsiteX2" fmla="*/ 4369152 w 4369152"/>
              <a:gd name="connsiteY2" fmla="*/ 2100985 h 4985699"/>
              <a:gd name="connsiteX3" fmla="*/ 2268209 w 4369152"/>
              <a:gd name="connsiteY3" fmla="*/ 4201928 h 4985699"/>
              <a:gd name="connsiteX4" fmla="*/ 380647 w 4369152"/>
              <a:gd name="connsiteY4" fmla="*/ 4985699 h 4985699"/>
              <a:gd name="connsiteX5" fmla="*/ 134609 w 4369152"/>
              <a:gd name="connsiteY5" fmla="*/ 1883270 h 4985699"/>
              <a:gd name="connsiteX0" fmla="*/ 134609 w 4369152"/>
              <a:gd name="connsiteY0" fmla="*/ 1883270 h 4985699"/>
              <a:gd name="connsiteX1" fmla="*/ 2268209 w 4369152"/>
              <a:gd name="connsiteY1" fmla="*/ 42 h 4985699"/>
              <a:gd name="connsiteX2" fmla="*/ 4369152 w 4369152"/>
              <a:gd name="connsiteY2" fmla="*/ 2100985 h 4985699"/>
              <a:gd name="connsiteX3" fmla="*/ 2268209 w 4369152"/>
              <a:gd name="connsiteY3" fmla="*/ 4201928 h 4985699"/>
              <a:gd name="connsiteX4" fmla="*/ 380647 w 4369152"/>
              <a:gd name="connsiteY4" fmla="*/ 4985699 h 4985699"/>
              <a:gd name="connsiteX5" fmla="*/ 134609 w 4369152"/>
              <a:gd name="connsiteY5" fmla="*/ 1883270 h 4985699"/>
              <a:gd name="connsiteX0" fmla="*/ 85642 w 4320185"/>
              <a:gd name="connsiteY0" fmla="*/ 1883270 h 4996585"/>
              <a:gd name="connsiteX1" fmla="*/ 2219242 w 4320185"/>
              <a:gd name="connsiteY1" fmla="*/ 42 h 4996585"/>
              <a:gd name="connsiteX2" fmla="*/ 4320185 w 4320185"/>
              <a:gd name="connsiteY2" fmla="*/ 2100985 h 4996585"/>
              <a:gd name="connsiteX3" fmla="*/ 2219242 w 4320185"/>
              <a:gd name="connsiteY3" fmla="*/ 4201928 h 4996585"/>
              <a:gd name="connsiteX4" fmla="*/ 592938 w 4320185"/>
              <a:gd name="connsiteY4" fmla="*/ 4996585 h 4996585"/>
              <a:gd name="connsiteX5" fmla="*/ 85642 w 4320185"/>
              <a:gd name="connsiteY5" fmla="*/ 1883270 h 4996585"/>
              <a:gd name="connsiteX0" fmla="*/ 92974 w 4273089"/>
              <a:gd name="connsiteY0" fmla="*/ 1500494 h 5005695"/>
              <a:gd name="connsiteX1" fmla="*/ 2172146 w 4273089"/>
              <a:gd name="connsiteY1" fmla="*/ 9152 h 5005695"/>
              <a:gd name="connsiteX2" fmla="*/ 4273089 w 4273089"/>
              <a:gd name="connsiteY2" fmla="*/ 2110095 h 5005695"/>
              <a:gd name="connsiteX3" fmla="*/ 2172146 w 4273089"/>
              <a:gd name="connsiteY3" fmla="*/ 4211038 h 5005695"/>
              <a:gd name="connsiteX4" fmla="*/ 545842 w 4273089"/>
              <a:gd name="connsiteY4" fmla="*/ 5005695 h 5005695"/>
              <a:gd name="connsiteX5" fmla="*/ 92974 w 4273089"/>
              <a:gd name="connsiteY5" fmla="*/ 1500494 h 5005695"/>
              <a:gd name="connsiteX0" fmla="*/ 132200 w 4312315"/>
              <a:gd name="connsiteY0" fmla="*/ 1500589 h 5060219"/>
              <a:gd name="connsiteX1" fmla="*/ 2211372 w 4312315"/>
              <a:gd name="connsiteY1" fmla="*/ 9247 h 5060219"/>
              <a:gd name="connsiteX2" fmla="*/ 4312315 w 4312315"/>
              <a:gd name="connsiteY2" fmla="*/ 2110190 h 5060219"/>
              <a:gd name="connsiteX3" fmla="*/ 2211372 w 4312315"/>
              <a:gd name="connsiteY3" fmla="*/ 4211133 h 5060219"/>
              <a:gd name="connsiteX4" fmla="*/ 432668 w 4312315"/>
              <a:gd name="connsiteY4" fmla="*/ 5060219 h 5060219"/>
              <a:gd name="connsiteX5" fmla="*/ 132200 w 4312315"/>
              <a:gd name="connsiteY5" fmla="*/ 1500589 h 5060219"/>
              <a:gd name="connsiteX0" fmla="*/ 132200 w 4312315"/>
              <a:gd name="connsiteY0" fmla="*/ 1500589 h 5060219"/>
              <a:gd name="connsiteX1" fmla="*/ 2211372 w 4312315"/>
              <a:gd name="connsiteY1" fmla="*/ 9247 h 5060219"/>
              <a:gd name="connsiteX2" fmla="*/ 4312315 w 4312315"/>
              <a:gd name="connsiteY2" fmla="*/ 2110190 h 5060219"/>
              <a:gd name="connsiteX3" fmla="*/ 2211372 w 4312315"/>
              <a:gd name="connsiteY3" fmla="*/ 4211133 h 5060219"/>
              <a:gd name="connsiteX4" fmla="*/ 432668 w 4312315"/>
              <a:gd name="connsiteY4" fmla="*/ 5060219 h 5060219"/>
              <a:gd name="connsiteX5" fmla="*/ 132200 w 4312315"/>
              <a:gd name="connsiteY5" fmla="*/ 1500589 h 5060219"/>
              <a:gd name="connsiteX0" fmla="*/ 132200 w 4312315"/>
              <a:gd name="connsiteY0" fmla="*/ 1491576 h 5051206"/>
              <a:gd name="connsiteX1" fmla="*/ 2211372 w 4312315"/>
              <a:gd name="connsiteY1" fmla="*/ 234 h 5051206"/>
              <a:gd name="connsiteX2" fmla="*/ 4312315 w 4312315"/>
              <a:gd name="connsiteY2" fmla="*/ 2101177 h 5051206"/>
              <a:gd name="connsiteX3" fmla="*/ 2211372 w 4312315"/>
              <a:gd name="connsiteY3" fmla="*/ 4202120 h 5051206"/>
              <a:gd name="connsiteX4" fmla="*/ 432668 w 4312315"/>
              <a:gd name="connsiteY4" fmla="*/ 5051206 h 5051206"/>
              <a:gd name="connsiteX5" fmla="*/ 132200 w 4312315"/>
              <a:gd name="connsiteY5" fmla="*/ 1491576 h 5051206"/>
              <a:gd name="connsiteX0" fmla="*/ 132200 w 4312315"/>
              <a:gd name="connsiteY0" fmla="*/ 1491384 h 5051014"/>
              <a:gd name="connsiteX1" fmla="*/ 2211372 w 4312315"/>
              <a:gd name="connsiteY1" fmla="*/ 42 h 5051014"/>
              <a:gd name="connsiteX2" fmla="*/ 4312315 w 4312315"/>
              <a:gd name="connsiteY2" fmla="*/ 2100985 h 5051014"/>
              <a:gd name="connsiteX3" fmla="*/ 2211372 w 4312315"/>
              <a:gd name="connsiteY3" fmla="*/ 4201928 h 5051014"/>
              <a:gd name="connsiteX4" fmla="*/ 432668 w 4312315"/>
              <a:gd name="connsiteY4" fmla="*/ 5051014 h 5051014"/>
              <a:gd name="connsiteX5" fmla="*/ 132200 w 4312315"/>
              <a:gd name="connsiteY5" fmla="*/ 1491384 h 5051014"/>
              <a:gd name="connsiteX0" fmla="*/ 132200 w 4312315"/>
              <a:gd name="connsiteY0" fmla="*/ 1493211 h 5052841"/>
              <a:gd name="connsiteX1" fmla="*/ 2211372 w 4312315"/>
              <a:gd name="connsiteY1" fmla="*/ 1869 h 5052841"/>
              <a:gd name="connsiteX2" fmla="*/ 4312315 w 4312315"/>
              <a:gd name="connsiteY2" fmla="*/ 2102812 h 5052841"/>
              <a:gd name="connsiteX3" fmla="*/ 2211372 w 4312315"/>
              <a:gd name="connsiteY3" fmla="*/ 4203755 h 5052841"/>
              <a:gd name="connsiteX4" fmla="*/ 432668 w 4312315"/>
              <a:gd name="connsiteY4" fmla="*/ 5052841 h 5052841"/>
              <a:gd name="connsiteX5" fmla="*/ 132200 w 4312315"/>
              <a:gd name="connsiteY5" fmla="*/ 1493211 h 5052841"/>
              <a:gd name="connsiteX0" fmla="*/ 132200 w 4312315"/>
              <a:gd name="connsiteY0" fmla="*/ 1491384 h 5051014"/>
              <a:gd name="connsiteX1" fmla="*/ 2211372 w 4312315"/>
              <a:gd name="connsiteY1" fmla="*/ 42 h 5051014"/>
              <a:gd name="connsiteX2" fmla="*/ 4312315 w 4312315"/>
              <a:gd name="connsiteY2" fmla="*/ 2100985 h 5051014"/>
              <a:gd name="connsiteX3" fmla="*/ 2211372 w 4312315"/>
              <a:gd name="connsiteY3" fmla="*/ 4201928 h 5051014"/>
              <a:gd name="connsiteX4" fmla="*/ 432668 w 4312315"/>
              <a:gd name="connsiteY4" fmla="*/ 5051014 h 5051014"/>
              <a:gd name="connsiteX5" fmla="*/ 132200 w 4312315"/>
              <a:gd name="connsiteY5" fmla="*/ 1491384 h 5051014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19542 w 4299657"/>
              <a:gd name="connsiteY0" fmla="*/ 1492519 h 5052149"/>
              <a:gd name="connsiteX1" fmla="*/ 2198714 w 4299657"/>
              <a:gd name="connsiteY1" fmla="*/ 1177 h 5052149"/>
              <a:gd name="connsiteX2" fmla="*/ 4299657 w 4299657"/>
              <a:gd name="connsiteY2" fmla="*/ 2102120 h 5052149"/>
              <a:gd name="connsiteX3" fmla="*/ 2198714 w 4299657"/>
              <a:gd name="connsiteY3" fmla="*/ 4203063 h 5052149"/>
              <a:gd name="connsiteX4" fmla="*/ 463553 w 4299657"/>
              <a:gd name="connsiteY4" fmla="*/ 5052149 h 5052149"/>
              <a:gd name="connsiteX5" fmla="*/ 119542 w 4299657"/>
              <a:gd name="connsiteY5" fmla="*/ 1492519 h 5052149"/>
              <a:gd name="connsiteX0" fmla="*/ 148827 w 4328942"/>
              <a:gd name="connsiteY0" fmla="*/ 1492519 h 5059542"/>
              <a:gd name="connsiteX1" fmla="*/ 2227999 w 4328942"/>
              <a:gd name="connsiteY1" fmla="*/ 1177 h 5059542"/>
              <a:gd name="connsiteX2" fmla="*/ 4328942 w 4328942"/>
              <a:gd name="connsiteY2" fmla="*/ 2102120 h 5059542"/>
              <a:gd name="connsiteX3" fmla="*/ 2227999 w 4328942"/>
              <a:gd name="connsiteY3" fmla="*/ 4203063 h 5059542"/>
              <a:gd name="connsiteX4" fmla="*/ 492838 w 4328942"/>
              <a:gd name="connsiteY4" fmla="*/ 5052149 h 5059542"/>
              <a:gd name="connsiteX5" fmla="*/ 148827 w 4328942"/>
              <a:gd name="connsiteY5" fmla="*/ 1492519 h 505954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69567 w 4349682"/>
              <a:gd name="connsiteY0" fmla="*/ 1492519 h 5065777"/>
              <a:gd name="connsiteX1" fmla="*/ 2248739 w 4349682"/>
              <a:gd name="connsiteY1" fmla="*/ 1177 h 5065777"/>
              <a:gd name="connsiteX2" fmla="*/ 4349682 w 4349682"/>
              <a:gd name="connsiteY2" fmla="*/ 2102120 h 5065777"/>
              <a:gd name="connsiteX3" fmla="*/ 2248739 w 4349682"/>
              <a:gd name="connsiteY3" fmla="*/ 4203063 h 5065777"/>
              <a:gd name="connsiteX4" fmla="*/ 513578 w 4349682"/>
              <a:gd name="connsiteY4" fmla="*/ 5052149 h 5065777"/>
              <a:gd name="connsiteX5" fmla="*/ 164213 w 4349682"/>
              <a:gd name="connsiteY5" fmla="*/ 4469862 h 5065777"/>
              <a:gd name="connsiteX6" fmla="*/ 169567 w 4349682"/>
              <a:gd name="connsiteY6" fmla="*/ 1492519 h 5065777"/>
              <a:gd name="connsiteX0" fmla="*/ 169568 w 4349683"/>
              <a:gd name="connsiteY0" fmla="*/ 1492519 h 5054083"/>
              <a:gd name="connsiteX1" fmla="*/ 2248740 w 4349683"/>
              <a:gd name="connsiteY1" fmla="*/ 1177 h 5054083"/>
              <a:gd name="connsiteX2" fmla="*/ 4349683 w 4349683"/>
              <a:gd name="connsiteY2" fmla="*/ 2102120 h 5054083"/>
              <a:gd name="connsiteX3" fmla="*/ 2248740 w 4349683"/>
              <a:gd name="connsiteY3" fmla="*/ 4203063 h 5054083"/>
              <a:gd name="connsiteX4" fmla="*/ 990050 w 4349683"/>
              <a:gd name="connsiteY4" fmla="*/ 4641911 h 5054083"/>
              <a:gd name="connsiteX5" fmla="*/ 513579 w 4349683"/>
              <a:gd name="connsiteY5" fmla="*/ 5052149 h 5054083"/>
              <a:gd name="connsiteX6" fmla="*/ 164214 w 4349683"/>
              <a:gd name="connsiteY6" fmla="*/ 4469862 h 5054083"/>
              <a:gd name="connsiteX7" fmla="*/ 169568 w 4349683"/>
              <a:gd name="connsiteY7" fmla="*/ 1492519 h 5054083"/>
              <a:gd name="connsiteX0" fmla="*/ 169568 w 4349683"/>
              <a:gd name="connsiteY0" fmla="*/ 1492519 h 5052993"/>
              <a:gd name="connsiteX1" fmla="*/ 2248740 w 4349683"/>
              <a:gd name="connsiteY1" fmla="*/ 1177 h 5052993"/>
              <a:gd name="connsiteX2" fmla="*/ 4349683 w 4349683"/>
              <a:gd name="connsiteY2" fmla="*/ 2102120 h 5052993"/>
              <a:gd name="connsiteX3" fmla="*/ 2248740 w 4349683"/>
              <a:gd name="connsiteY3" fmla="*/ 4203063 h 5052993"/>
              <a:gd name="connsiteX4" fmla="*/ 932700 w 4349683"/>
              <a:gd name="connsiteY4" fmla="*/ 4228993 h 5052993"/>
              <a:gd name="connsiteX5" fmla="*/ 513579 w 4349683"/>
              <a:gd name="connsiteY5" fmla="*/ 5052149 h 5052993"/>
              <a:gd name="connsiteX6" fmla="*/ 164214 w 4349683"/>
              <a:gd name="connsiteY6" fmla="*/ 4469862 h 5052993"/>
              <a:gd name="connsiteX7" fmla="*/ 169568 w 4349683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4629766"/>
              <a:gd name="connsiteX1" fmla="*/ 2311211 w 4412154"/>
              <a:gd name="connsiteY1" fmla="*/ 1177 h 4629766"/>
              <a:gd name="connsiteX2" fmla="*/ 4412154 w 4412154"/>
              <a:gd name="connsiteY2" fmla="*/ 2102120 h 4629766"/>
              <a:gd name="connsiteX3" fmla="*/ 2311211 w 4412154"/>
              <a:gd name="connsiteY3" fmla="*/ 4203063 h 4629766"/>
              <a:gd name="connsiteX4" fmla="*/ 995171 w 4412154"/>
              <a:gd name="connsiteY4" fmla="*/ 4228993 h 4629766"/>
              <a:gd name="connsiteX5" fmla="*/ 576050 w 4412154"/>
              <a:gd name="connsiteY5" fmla="*/ 4627761 h 4629766"/>
              <a:gd name="connsiteX6" fmla="*/ 89047 w 4412154"/>
              <a:gd name="connsiteY6" fmla="*/ 3609616 h 4629766"/>
              <a:gd name="connsiteX7" fmla="*/ 232039 w 4412154"/>
              <a:gd name="connsiteY7" fmla="*/ 1492519 h 4629766"/>
              <a:gd name="connsiteX0" fmla="*/ 161669 w 4341784"/>
              <a:gd name="connsiteY0" fmla="*/ 1492519 h 4629766"/>
              <a:gd name="connsiteX1" fmla="*/ 2240841 w 4341784"/>
              <a:gd name="connsiteY1" fmla="*/ 1177 h 4629766"/>
              <a:gd name="connsiteX2" fmla="*/ 4341784 w 4341784"/>
              <a:gd name="connsiteY2" fmla="*/ 2102120 h 4629766"/>
              <a:gd name="connsiteX3" fmla="*/ 2240841 w 4341784"/>
              <a:gd name="connsiteY3" fmla="*/ 4203063 h 4629766"/>
              <a:gd name="connsiteX4" fmla="*/ 924801 w 4341784"/>
              <a:gd name="connsiteY4" fmla="*/ 4228993 h 4629766"/>
              <a:gd name="connsiteX5" fmla="*/ 505680 w 4341784"/>
              <a:gd name="connsiteY5" fmla="*/ 4627761 h 4629766"/>
              <a:gd name="connsiteX6" fmla="*/ 18677 w 4341784"/>
              <a:gd name="connsiteY6" fmla="*/ 3609616 h 4629766"/>
              <a:gd name="connsiteX7" fmla="*/ 161669 w 4341784"/>
              <a:gd name="connsiteY7" fmla="*/ 1492519 h 4629766"/>
              <a:gd name="connsiteX0" fmla="*/ 161669 w 4341784"/>
              <a:gd name="connsiteY0" fmla="*/ 1492519 h 4628618"/>
              <a:gd name="connsiteX1" fmla="*/ 2240841 w 4341784"/>
              <a:gd name="connsiteY1" fmla="*/ 1177 h 4628618"/>
              <a:gd name="connsiteX2" fmla="*/ 4341784 w 4341784"/>
              <a:gd name="connsiteY2" fmla="*/ 2102120 h 4628618"/>
              <a:gd name="connsiteX3" fmla="*/ 2240841 w 4341784"/>
              <a:gd name="connsiteY3" fmla="*/ 4203063 h 4628618"/>
              <a:gd name="connsiteX4" fmla="*/ 890391 w 4341784"/>
              <a:gd name="connsiteY4" fmla="*/ 3816076 h 4628618"/>
              <a:gd name="connsiteX5" fmla="*/ 505680 w 4341784"/>
              <a:gd name="connsiteY5" fmla="*/ 4627761 h 4628618"/>
              <a:gd name="connsiteX6" fmla="*/ 18677 w 4341784"/>
              <a:gd name="connsiteY6" fmla="*/ 3609616 h 4628618"/>
              <a:gd name="connsiteX7" fmla="*/ 161669 w 4341784"/>
              <a:gd name="connsiteY7" fmla="*/ 1492519 h 4628618"/>
              <a:gd name="connsiteX0" fmla="*/ 161669 w 4341784"/>
              <a:gd name="connsiteY0" fmla="*/ 1492519 h 4422505"/>
              <a:gd name="connsiteX1" fmla="*/ 2240841 w 4341784"/>
              <a:gd name="connsiteY1" fmla="*/ 1177 h 4422505"/>
              <a:gd name="connsiteX2" fmla="*/ 4341784 w 4341784"/>
              <a:gd name="connsiteY2" fmla="*/ 2102120 h 4422505"/>
              <a:gd name="connsiteX3" fmla="*/ 2240841 w 4341784"/>
              <a:gd name="connsiteY3" fmla="*/ 4203063 h 4422505"/>
              <a:gd name="connsiteX4" fmla="*/ 890391 w 4341784"/>
              <a:gd name="connsiteY4" fmla="*/ 3816076 h 4422505"/>
              <a:gd name="connsiteX5" fmla="*/ 551560 w 4341784"/>
              <a:gd name="connsiteY5" fmla="*/ 4421303 h 4422505"/>
              <a:gd name="connsiteX6" fmla="*/ 18677 w 4341784"/>
              <a:gd name="connsiteY6" fmla="*/ 3609616 h 4422505"/>
              <a:gd name="connsiteX7" fmla="*/ 161669 w 4341784"/>
              <a:gd name="connsiteY7" fmla="*/ 1492519 h 4422505"/>
              <a:gd name="connsiteX0" fmla="*/ 161669 w 4341784"/>
              <a:gd name="connsiteY0" fmla="*/ 1492519 h 4421304"/>
              <a:gd name="connsiteX1" fmla="*/ 2240841 w 4341784"/>
              <a:gd name="connsiteY1" fmla="*/ 1177 h 4421304"/>
              <a:gd name="connsiteX2" fmla="*/ 4341784 w 4341784"/>
              <a:gd name="connsiteY2" fmla="*/ 2102120 h 4421304"/>
              <a:gd name="connsiteX3" fmla="*/ 2240841 w 4341784"/>
              <a:gd name="connsiteY3" fmla="*/ 4203063 h 4421304"/>
              <a:gd name="connsiteX4" fmla="*/ 890391 w 4341784"/>
              <a:gd name="connsiteY4" fmla="*/ 3816076 h 4421304"/>
              <a:gd name="connsiteX5" fmla="*/ 551560 w 4341784"/>
              <a:gd name="connsiteY5" fmla="*/ 4421303 h 4421304"/>
              <a:gd name="connsiteX6" fmla="*/ 18677 w 4341784"/>
              <a:gd name="connsiteY6" fmla="*/ 3609616 h 4421304"/>
              <a:gd name="connsiteX7" fmla="*/ 161669 w 4341784"/>
              <a:gd name="connsiteY7" fmla="*/ 1492519 h 4421304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21304"/>
              <a:gd name="connsiteX1" fmla="*/ 2240841 w 4341784"/>
              <a:gd name="connsiteY1" fmla="*/ 1177 h 4421304"/>
              <a:gd name="connsiteX2" fmla="*/ 4341784 w 4341784"/>
              <a:gd name="connsiteY2" fmla="*/ 2102120 h 4421304"/>
              <a:gd name="connsiteX3" fmla="*/ 2240841 w 4341784"/>
              <a:gd name="connsiteY3" fmla="*/ 4203063 h 4421304"/>
              <a:gd name="connsiteX4" fmla="*/ 890391 w 4341784"/>
              <a:gd name="connsiteY4" fmla="*/ 3816076 h 4421304"/>
              <a:gd name="connsiteX5" fmla="*/ 551560 w 4341784"/>
              <a:gd name="connsiteY5" fmla="*/ 4421303 h 4421304"/>
              <a:gd name="connsiteX6" fmla="*/ 18677 w 4341784"/>
              <a:gd name="connsiteY6" fmla="*/ 3609616 h 4421304"/>
              <a:gd name="connsiteX7" fmla="*/ 161669 w 4341784"/>
              <a:gd name="connsiteY7" fmla="*/ 1492519 h 4421304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90391 w 4341784"/>
              <a:gd name="connsiteY4" fmla="*/ 3816076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232039 w 4412154"/>
              <a:gd name="connsiteY0" fmla="*/ 1546929 h 4769850"/>
              <a:gd name="connsiteX1" fmla="*/ 2311211 w 4412154"/>
              <a:gd name="connsiteY1" fmla="*/ 1117 h 4769850"/>
              <a:gd name="connsiteX2" fmla="*/ 4412154 w 4412154"/>
              <a:gd name="connsiteY2" fmla="*/ 2156530 h 4769850"/>
              <a:gd name="connsiteX3" fmla="*/ 2311211 w 4412154"/>
              <a:gd name="connsiteY3" fmla="*/ 4257473 h 4769850"/>
              <a:gd name="connsiteX4" fmla="*/ 938700 w 4412154"/>
              <a:gd name="connsiteY4" fmla="*/ 4328033 h 4769850"/>
              <a:gd name="connsiteX5" fmla="*/ 500600 w 4412154"/>
              <a:gd name="connsiteY5" fmla="*/ 4769850 h 4769850"/>
              <a:gd name="connsiteX6" fmla="*/ 89047 w 4412154"/>
              <a:gd name="connsiteY6" fmla="*/ 3664026 h 4769850"/>
              <a:gd name="connsiteX7" fmla="*/ 232039 w 4412154"/>
              <a:gd name="connsiteY7" fmla="*/ 1546929 h 4769850"/>
              <a:gd name="connsiteX0" fmla="*/ 232040 w 4412154"/>
              <a:gd name="connsiteY0" fmla="*/ 1436727 h 4779482"/>
              <a:gd name="connsiteX1" fmla="*/ 2311211 w 4412154"/>
              <a:gd name="connsiteY1" fmla="*/ 10749 h 4779482"/>
              <a:gd name="connsiteX2" fmla="*/ 4412154 w 4412154"/>
              <a:gd name="connsiteY2" fmla="*/ 2166162 h 4779482"/>
              <a:gd name="connsiteX3" fmla="*/ 2311211 w 4412154"/>
              <a:gd name="connsiteY3" fmla="*/ 4267105 h 4779482"/>
              <a:gd name="connsiteX4" fmla="*/ 938700 w 4412154"/>
              <a:gd name="connsiteY4" fmla="*/ 4337665 h 4779482"/>
              <a:gd name="connsiteX5" fmla="*/ 500600 w 4412154"/>
              <a:gd name="connsiteY5" fmla="*/ 4779482 h 4779482"/>
              <a:gd name="connsiteX6" fmla="*/ 89047 w 4412154"/>
              <a:gd name="connsiteY6" fmla="*/ 3673658 h 4779482"/>
              <a:gd name="connsiteX7" fmla="*/ 232040 w 4412154"/>
              <a:gd name="connsiteY7" fmla="*/ 1436727 h 4779482"/>
              <a:gd name="connsiteX0" fmla="*/ 172084 w 4352198"/>
              <a:gd name="connsiteY0" fmla="*/ 1439122 h 4781877"/>
              <a:gd name="connsiteX1" fmla="*/ 2251255 w 4352198"/>
              <a:gd name="connsiteY1" fmla="*/ 13144 h 4781877"/>
              <a:gd name="connsiteX2" fmla="*/ 4352198 w 4352198"/>
              <a:gd name="connsiteY2" fmla="*/ 2168557 h 4781877"/>
              <a:gd name="connsiteX3" fmla="*/ 2251255 w 4352198"/>
              <a:gd name="connsiteY3" fmla="*/ 4269500 h 4781877"/>
              <a:gd name="connsiteX4" fmla="*/ 878744 w 4352198"/>
              <a:gd name="connsiteY4" fmla="*/ 4340060 h 4781877"/>
              <a:gd name="connsiteX5" fmla="*/ 440644 w 4352198"/>
              <a:gd name="connsiteY5" fmla="*/ 4781877 h 4781877"/>
              <a:gd name="connsiteX6" fmla="*/ 29091 w 4352198"/>
              <a:gd name="connsiteY6" fmla="*/ 3676053 h 4781877"/>
              <a:gd name="connsiteX7" fmla="*/ 172084 w 4352198"/>
              <a:gd name="connsiteY7" fmla="*/ 1439122 h 4781877"/>
              <a:gd name="connsiteX0" fmla="*/ 172084 w 4352198"/>
              <a:gd name="connsiteY0" fmla="*/ 1426604 h 4769359"/>
              <a:gd name="connsiteX1" fmla="*/ 2251255 w 4352198"/>
              <a:gd name="connsiteY1" fmla="*/ 626 h 4769359"/>
              <a:gd name="connsiteX2" fmla="*/ 4352198 w 4352198"/>
              <a:gd name="connsiteY2" fmla="*/ 2156039 h 4769359"/>
              <a:gd name="connsiteX3" fmla="*/ 2251255 w 4352198"/>
              <a:gd name="connsiteY3" fmla="*/ 4256982 h 4769359"/>
              <a:gd name="connsiteX4" fmla="*/ 878744 w 4352198"/>
              <a:gd name="connsiteY4" fmla="*/ 4327542 h 4769359"/>
              <a:gd name="connsiteX5" fmla="*/ 440644 w 4352198"/>
              <a:gd name="connsiteY5" fmla="*/ 4769359 h 4769359"/>
              <a:gd name="connsiteX6" fmla="*/ 29091 w 4352198"/>
              <a:gd name="connsiteY6" fmla="*/ 3663535 h 4769359"/>
              <a:gd name="connsiteX7" fmla="*/ 172084 w 4352198"/>
              <a:gd name="connsiteY7" fmla="*/ 1426604 h 4769359"/>
              <a:gd name="connsiteX0" fmla="*/ 172084 w 4352198"/>
              <a:gd name="connsiteY0" fmla="*/ 1427201 h 4769956"/>
              <a:gd name="connsiteX1" fmla="*/ 2251255 w 4352198"/>
              <a:gd name="connsiteY1" fmla="*/ 1223 h 4769956"/>
              <a:gd name="connsiteX2" fmla="*/ 4352198 w 4352198"/>
              <a:gd name="connsiteY2" fmla="*/ 2156636 h 4769956"/>
              <a:gd name="connsiteX3" fmla="*/ 2251255 w 4352198"/>
              <a:gd name="connsiteY3" fmla="*/ 4257579 h 4769956"/>
              <a:gd name="connsiteX4" fmla="*/ 878744 w 4352198"/>
              <a:gd name="connsiteY4" fmla="*/ 4328139 h 4769956"/>
              <a:gd name="connsiteX5" fmla="*/ 440644 w 4352198"/>
              <a:gd name="connsiteY5" fmla="*/ 4769956 h 4769956"/>
              <a:gd name="connsiteX6" fmla="*/ 29091 w 4352198"/>
              <a:gd name="connsiteY6" fmla="*/ 3664132 h 4769956"/>
              <a:gd name="connsiteX7" fmla="*/ 172084 w 4352198"/>
              <a:gd name="connsiteY7" fmla="*/ 1427201 h 4769956"/>
              <a:gd name="connsiteX0" fmla="*/ 112477 w 4391864"/>
              <a:gd name="connsiteY0" fmla="*/ 1575264 h 4776397"/>
              <a:gd name="connsiteX1" fmla="*/ 2290921 w 4391864"/>
              <a:gd name="connsiteY1" fmla="*/ 7664 h 4776397"/>
              <a:gd name="connsiteX2" fmla="*/ 4391864 w 4391864"/>
              <a:gd name="connsiteY2" fmla="*/ 2163077 h 4776397"/>
              <a:gd name="connsiteX3" fmla="*/ 2290921 w 4391864"/>
              <a:gd name="connsiteY3" fmla="*/ 4264020 h 4776397"/>
              <a:gd name="connsiteX4" fmla="*/ 918410 w 4391864"/>
              <a:gd name="connsiteY4" fmla="*/ 4334580 h 4776397"/>
              <a:gd name="connsiteX5" fmla="*/ 480310 w 4391864"/>
              <a:gd name="connsiteY5" fmla="*/ 4776397 h 4776397"/>
              <a:gd name="connsiteX6" fmla="*/ 68757 w 4391864"/>
              <a:gd name="connsiteY6" fmla="*/ 3670573 h 4776397"/>
              <a:gd name="connsiteX7" fmla="*/ 112477 w 4391864"/>
              <a:gd name="connsiteY7" fmla="*/ 1575264 h 4776397"/>
              <a:gd name="connsiteX0" fmla="*/ 83869 w 4363256"/>
              <a:gd name="connsiteY0" fmla="*/ 1574353 h 4775486"/>
              <a:gd name="connsiteX1" fmla="*/ 2262313 w 4363256"/>
              <a:gd name="connsiteY1" fmla="*/ 6753 h 4775486"/>
              <a:gd name="connsiteX2" fmla="*/ 4363256 w 4363256"/>
              <a:gd name="connsiteY2" fmla="*/ 2162166 h 4775486"/>
              <a:gd name="connsiteX3" fmla="*/ 2262313 w 4363256"/>
              <a:gd name="connsiteY3" fmla="*/ 4263109 h 4775486"/>
              <a:gd name="connsiteX4" fmla="*/ 889802 w 4363256"/>
              <a:gd name="connsiteY4" fmla="*/ 4333669 h 4775486"/>
              <a:gd name="connsiteX5" fmla="*/ 451702 w 4363256"/>
              <a:gd name="connsiteY5" fmla="*/ 4775486 h 4775486"/>
              <a:gd name="connsiteX6" fmla="*/ 40149 w 4363256"/>
              <a:gd name="connsiteY6" fmla="*/ 3669662 h 4775486"/>
              <a:gd name="connsiteX7" fmla="*/ 83869 w 4363256"/>
              <a:gd name="connsiteY7" fmla="*/ 1574353 h 4775486"/>
              <a:gd name="connsiteX0" fmla="*/ 159267 w 4438654"/>
              <a:gd name="connsiteY0" fmla="*/ 1574002 h 4775135"/>
              <a:gd name="connsiteX1" fmla="*/ 2337711 w 4438654"/>
              <a:gd name="connsiteY1" fmla="*/ 6402 h 4775135"/>
              <a:gd name="connsiteX2" fmla="*/ 4438654 w 4438654"/>
              <a:gd name="connsiteY2" fmla="*/ 2161815 h 4775135"/>
              <a:gd name="connsiteX3" fmla="*/ 2337711 w 4438654"/>
              <a:gd name="connsiteY3" fmla="*/ 4262758 h 4775135"/>
              <a:gd name="connsiteX4" fmla="*/ 965200 w 4438654"/>
              <a:gd name="connsiteY4" fmla="*/ 4333318 h 4775135"/>
              <a:gd name="connsiteX5" fmla="*/ 527100 w 4438654"/>
              <a:gd name="connsiteY5" fmla="*/ 4775135 h 4775135"/>
              <a:gd name="connsiteX6" fmla="*/ 203788 w 4438654"/>
              <a:gd name="connsiteY6" fmla="*/ 3701992 h 4775135"/>
              <a:gd name="connsiteX7" fmla="*/ 159267 w 4438654"/>
              <a:gd name="connsiteY7" fmla="*/ 1574002 h 4775135"/>
              <a:gd name="connsiteX0" fmla="*/ 159267 w 4438654"/>
              <a:gd name="connsiteY0" fmla="*/ 1574002 h 4829605"/>
              <a:gd name="connsiteX1" fmla="*/ 2337711 w 4438654"/>
              <a:gd name="connsiteY1" fmla="*/ 6402 h 4829605"/>
              <a:gd name="connsiteX2" fmla="*/ 4438654 w 4438654"/>
              <a:gd name="connsiteY2" fmla="*/ 2161815 h 4829605"/>
              <a:gd name="connsiteX3" fmla="*/ 2337711 w 4438654"/>
              <a:gd name="connsiteY3" fmla="*/ 4262758 h 4829605"/>
              <a:gd name="connsiteX4" fmla="*/ 965200 w 4438654"/>
              <a:gd name="connsiteY4" fmla="*/ 4333318 h 4829605"/>
              <a:gd name="connsiteX5" fmla="*/ 460918 w 4438654"/>
              <a:gd name="connsiteY5" fmla="*/ 4829605 h 4829605"/>
              <a:gd name="connsiteX6" fmla="*/ 203788 w 4438654"/>
              <a:gd name="connsiteY6" fmla="*/ 3701992 h 4829605"/>
              <a:gd name="connsiteX7" fmla="*/ 159267 w 4438654"/>
              <a:gd name="connsiteY7" fmla="*/ 1574002 h 4829605"/>
              <a:gd name="connsiteX0" fmla="*/ 61223 w 4340610"/>
              <a:gd name="connsiteY0" fmla="*/ 1573112 h 4828715"/>
              <a:gd name="connsiteX1" fmla="*/ 2239667 w 4340610"/>
              <a:gd name="connsiteY1" fmla="*/ 5512 h 4828715"/>
              <a:gd name="connsiteX2" fmla="*/ 4340610 w 4340610"/>
              <a:gd name="connsiteY2" fmla="*/ 2160925 h 4828715"/>
              <a:gd name="connsiteX3" fmla="*/ 2239667 w 4340610"/>
              <a:gd name="connsiteY3" fmla="*/ 4261868 h 4828715"/>
              <a:gd name="connsiteX4" fmla="*/ 867156 w 4340610"/>
              <a:gd name="connsiteY4" fmla="*/ 4332428 h 4828715"/>
              <a:gd name="connsiteX5" fmla="*/ 362874 w 4340610"/>
              <a:gd name="connsiteY5" fmla="*/ 4828715 h 4828715"/>
              <a:gd name="connsiteX6" fmla="*/ 105744 w 4340610"/>
              <a:gd name="connsiteY6" fmla="*/ 3701102 h 4828715"/>
              <a:gd name="connsiteX7" fmla="*/ 61223 w 4340610"/>
              <a:gd name="connsiteY7" fmla="*/ 1573112 h 4828715"/>
              <a:gd name="connsiteX0" fmla="*/ 61223 w 4340610"/>
              <a:gd name="connsiteY0" fmla="*/ 1567947 h 4823550"/>
              <a:gd name="connsiteX1" fmla="*/ 2239667 w 4340610"/>
              <a:gd name="connsiteY1" fmla="*/ 347 h 4823550"/>
              <a:gd name="connsiteX2" fmla="*/ 4340610 w 4340610"/>
              <a:gd name="connsiteY2" fmla="*/ 2155760 h 4823550"/>
              <a:gd name="connsiteX3" fmla="*/ 2239667 w 4340610"/>
              <a:gd name="connsiteY3" fmla="*/ 4256703 h 4823550"/>
              <a:gd name="connsiteX4" fmla="*/ 867156 w 4340610"/>
              <a:gd name="connsiteY4" fmla="*/ 4327263 h 4823550"/>
              <a:gd name="connsiteX5" fmla="*/ 362874 w 4340610"/>
              <a:gd name="connsiteY5" fmla="*/ 4823550 h 4823550"/>
              <a:gd name="connsiteX6" fmla="*/ 105744 w 4340610"/>
              <a:gd name="connsiteY6" fmla="*/ 3695937 h 4823550"/>
              <a:gd name="connsiteX7" fmla="*/ 61223 w 4340610"/>
              <a:gd name="connsiteY7" fmla="*/ 1567947 h 4823550"/>
              <a:gd name="connsiteX0" fmla="*/ 61223 w 4340610"/>
              <a:gd name="connsiteY0" fmla="*/ 1567676 h 4823279"/>
              <a:gd name="connsiteX1" fmla="*/ 2239667 w 4340610"/>
              <a:gd name="connsiteY1" fmla="*/ 76 h 4823279"/>
              <a:gd name="connsiteX2" fmla="*/ 4340610 w 4340610"/>
              <a:gd name="connsiteY2" fmla="*/ 2155489 h 4823279"/>
              <a:gd name="connsiteX3" fmla="*/ 2239667 w 4340610"/>
              <a:gd name="connsiteY3" fmla="*/ 4256432 h 4823279"/>
              <a:gd name="connsiteX4" fmla="*/ 867156 w 4340610"/>
              <a:gd name="connsiteY4" fmla="*/ 4326992 h 4823279"/>
              <a:gd name="connsiteX5" fmla="*/ 362874 w 4340610"/>
              <a:gd name="connsiteY5" fmla="*/ 4823279 h 4823279"/>
              <a:gd name="connsiteX6" fmla="*/ 105744 w 4340610"/>
              <a:gd name="connsiteY6" fmla="*/ 3695666 h 4823279"/>
              <a:gd name="connsiteX7" fmla="*/ 61223 w 4340610"/>
              <a:gd name="connsiteY7" fmla="*/ 1567676 h 4823279"/>
              <a:gd name="connsiteX0" fmla="*/ 178864 w 4458251"/>
              <a:gd name="connsiteY0" fmla="*/ 1567685 h 4823288"/>
              <a:gd name="connsiteX1" fmla="*/ 2357308 w 4458251"/>
              <a:gd name="connsiteY1" fmla="*/ 85 h 4823288"/>
              <a:gd name="connsiteX2" fmla="*/ 4458251 w 4458251"/>
              <a:gd name="connsiteY2" fmla="*/ 2155498 h 4823288"/>
              <a:gd name="connsiteX3" fmla="*/ 2357308 w 4458251"/>
              <a:gd name="connsiteY3" fmla="*/ 4256441 h 4823288"/>
              <a:gd name="connsiteX4" fmla="*/ 984797 w 4458251"/>
              <a:gd name="connsiteY4" fmla="*/ 4327001 h 4823288"/>
              <a:gd name="connsiteX5" fmla="*/ 480515 w 4458251"/>
              <a:gd name="connsiteY5" fmla="*/ 4823288 h 4823288"/>
              <a:gd name="connsiteX6" fmla="*/ 168234 w 4458251"/>
              <a:gd name="connsiteY6" fmla="*/ 3336174 h 4823288"/>
              <a:gd name="connsiteX7" fmla="*/ 178864 w 4458251"/>
              <a:gd name="connsiteY7" fmla="*/ 1567685 h 4823288"/>
              <a:gd name="connsiteX0" fmla="*/ 176065 w 4455452"/>
              <a:gd name="connsiteY0" fmla="*/ 1567685 h 4823288"/>
              <a:gd name="connsiteX1" fmla="*/ 2354509 w 4455452"/>
              <a:gd name="connsiteY1" fmla="*/ 85 h 4823288"/>
              <a:gd name="connsiteX2" fmla="*/ 4455452 w 4455452"/>
              <a:gd name="connsiteY2" fmla="*/ 2155498 h 4823288"/>
              <a:gd name="connsiteX3" fmla="*/ 2354509 w 4455452"/>
              <a:gd name="connsiteY3" fmla="*/ 4256441 h 4823288"/>
              <a:gd name="connsiteX4" fmla="*/ 981998 w 4455452"/>
              <a:gd name="connsiteY4" fmla="*/ 4327001 h 4823288"/>
              <a:gd name="connsiteX5" fmla="*/ 477716 w 4455452"/>
              <a:gd name="connsiteY5" fmla="*/ 4823288 h 4823288"/>
              <a:gd name="connsiteX6" fmla="*/ 165435 w 4455452"/>
              <a:gd name="connsiteY6" fmla="*/ 3336174 h 4823288"/>
              <a:gd name="connsiteX7" fmla="*/ 176065 w 4455452"/>
              <a:gd name="connsiteY7" fmla="*/ 1567685 h 4823288"/>
              <a:gd name="connsiteX0" fmla="*/ 103288 w 4382675"/>
              <a:gd name="connsiteY0" fmla="*/ 1567689 h 4823292"/>
              <a:gd name="connsiteX1" fmla="*/ 2281732 w 4382675"/>
              <a:gd name="connsiteY1" fmla="*/ 89 h 4823292"/>
              <a:gd name="connsiteX2" fmla="*/ 4382675 w 4382675"/>
              <a:gd name="connsiteY2" fmla="*/ 2155502 h 4823292"/>
              <a:gd name="connsiteX3" fmla="*/ 2281732 w 4382675"/>
              <a:gd name="connsiteY3" fmla="*/ 4256445 h 4823292"/>
              <a:gd name="connsiteX4" fmla="*/ 909221 w 4382675"/>
              <a:gd name="connsiteY4" fmla="*/ 4327005 h 4823292"/>
              <a:gd name="connsiteX5" fmla="*/ 404939 w 4382675"/>
              <a:gd name="connsiteY5" fmla="*/ 4823292 h 4823292"/>
              <a:gd name="connsiteX6" fmla="*/ 92658 w 4382675"/>
              <a:gd name="connsiteY6" fmla="*/ 3336178 h 4823292"/>
              <a:gd name="connsiteX7" fmla="*/ 103288 w 4382675"/>
              <a:gd name="connsiteY7" fmla="*/ 1567689 h 4823292"/>
              <a:gd name="connsiteX0" fmla="*/ 88921 w 4368308"/>
              <a:gd name="connsiteY0" fmla="*/ 1567698 h 4823301"/>
              <a:gd name="connsiteX1" fmla="*/ 2267365 w 4368308"/>
              <a:gd name="connsiteY1" fmla="*/ 98 h 4823301"/>
              <a:gd name="connsiteX2" fmla="*/ 4368308 w 4368308"/>
              <a:gd name="connsiteY2" fmla="*/ 2155511 h 4823301"/>
              <a:gd name="connsiteX3" fmla="*/ 2267365 w 4368308"/>
              <a:gd name="connsiteY3" fmla="*/ 4256454 h 4823301"/>
              <a:gd name="connsiteX4" fmla="*/ 894854 w 4368308"/>
              <a:gd name="connsiteY4" fmla="*/ 4327014 h 4823301"/>
              <a:gd name="connsiteX5" fmla="*/ 390572 w 4368308"/>
              <a:gd name="connsiteY5" fmla="*/ 4823301 h 4823301"/>
              <a:gd name="connsiteX6" fmla="*/ 78291 w 4368308"/>
              <a:gd name="connsiteY6" fmla="*/ 3336187 h 4823301"/>
              <a:gd name="connsiteX7" fmla="*/ 88921 w 4368308"/>
              <a:gd name="connsiteY7" fmla="*/ 1567698 h 4823301"/>
              <a:gd name="connsiteX0" fmla="*/ 180228 w 4459615"/>
              <a:gd name="connsiteY0" fmla="*/ 1567687 h 4823290"/>
              <a:gd name="connsiteX1" fmla="*/ 2358672 w 4459615"/>
              <a:gd name="connsiteY1" fmla="*/ 87 h 4823290"/>
              <a:gd name="connsiteX2" fmla="*/ 4459615 w 4459615"/>
              <a:gd name="connsiteY2" fmla="*/ 2155500 h 4823290"/>
              <a:gd name="connsiteX3" fmla="*/ 2358672 w 4459615"/>
              <a:gd name="connsiteY3" fmla="*/ 4256443 h 4823290"/>
              <a:gd name="connsiteX4" fmla="*/ 986161 w 4459615"/>
              <a:gd name="connsiteY4" fmla="*/ 4327003 h 4823290"/>
              <a:gd name="connsiteX5" fmla="*/ 481879 w 4459615"/>
              <a:gd name="connsiteY5" fmla="*/ 4823290 h 4823290"/>
              <a:gd name="connsiteX6" fmla="*/ 158568 w 4459615"/>
              <a:gd name="connsiteY6" fmla="*/ 3434223 h 4823290"/>
              <a:gd name="connsiteX7" fmla="*/ 180228 w 4459615"/>
              <a:gd name="connsiteY7" fmla="*/ 1567687 h 4823290"/>
              <a:gd name="connsiteX0" fmla="*/ 195252 w 4474639"/>
              <a:gd name="connsiteY0" fmla="*/ 1567687 h 4823290"/>
              <a:gd name="connsiteX1" fmla="*/ 2373696 w 4474639"/>
              <a:gd name="connsiteY1" fmla="*/ 87 h 4823290"/>
              <a:gd name="connsiteX2" fmla="*/ 4474639 w 4474639"/>
              <a:gd name="connsiteY2" fmla="*/ 2155500 h 4823290"/>
              <a:gd name="connsiteX3" fmla="*/ 2373696 w 4474639"/>
              <a:gd name="connsiteY3" fmla="*/ 4256443 h 4823290"/>
              <a:gd name="connsiteX4" fmla="*/ 1001185 w 4474639"/>
              <a:gd name="connsiteY4" fmla="*/ 4327003 h 4823290"/>
              <a:gd name="connsiteX5" fmla="*/ 496903 w 4474639"/>
              <a:gd name="connsiteY5" fmla="*/ 4823290 h 4823290"/>
              <a:gd name="connsiteX6" fmla="*/ 173592 w 4474639"/>
              <a:gd name="connsiteY6" fmla="*/ 3434223 h 4823290"/>
              <a:gd name="connsiteX7" fmla="*/ 195252 w 4474639"/>
              <a:gd name="connsiteY7" fmla="*/ 1567687 h 4823290"/>
              <a:gd name="connsiteX0" fmla="*/ 120852 w 4400239"/>
              <a:gd name="connsiteY0" fmla="*/ 1567692 h 4823295"/>
              <a:gd name="connsiteX1" fmla="*/ 2299296 w 4400239"/>
              <a:gd name="connsiteY1" fmla="*/ 92 h 4823295"/>
              <a:gd name="connsiteX2" fmla="*/ 4400239 w 4400239"/>
              <a:gd name="connsiteY2" fmla="*/ 2155505 h 4823295"/>
              <a:gd name="connsiteX3" fmla="*/ 2299296 w 4400239"/>
              <a:gd name="connsiteY3" fmla="*/ 4256448 h 4823295"/>
              <a:gd name="connsiteX4" fmla="*/ 926785 w 4400239"/>
              <a:gd name="connsiteY4" fmla="*/ 4327008 h 4823295"/>
              <a:gd name="connsiteX5" fmla="*/ 422503 w 4400239"/>
              <a:gd name="connsiteY5" fmla="*/ 4823295 h 4823295"/>
              <a:gd name="connsiteX6" fmla="*/ 99192 w 4400239"/>
              <a:gd name="connsiteY6" fmla="*/ 3434228 h 4823295"/>
              <a:gd name="connsiteX7" fmla="*/ 120852 w 4400239"/>
              <a:gd name="connsiteY7" fmla="*/ 1567692 h 4823295"/>
              <a:gd name="connsiteX0" fmla="*/ 143484 w 4422871"/>
              <a:gd name="connsiteY0" fmla="*/ 1567692 h 4823295"/>
              <a:gd name="connsiteX1" fmla="*/ 2321928 w 4422871"/>
              <a:gd name="connsiteY1" fmla="*/ 92 h 4823295"/>
              <a:gd name="connsiteX2" fmla="*/ 4422871 w 4422871"/>
              <a:gd name="connsiteY2" fmla="*/ 2155505 h 4823295"/>
              <a:gd name="connsiteX3" fmla="*/ 2321928 w 4422871"/>
              <a:gd name="connsiteY3" fmla="*/ 4256448 h 4823295"/>
              <a:gd name="connsiteX4" fmla="*/ 949417 w 4422871"/>
              <a:gd name="connsiteY4" fmla="*/ 4327008 h 4823295"/>
              <a:gd name="connsiteX5" fmla="*/ 445135 w 4422871"/>
              <a:gd name="connsiteY5" fmla="*/ 4823295 h 4823295"/>
              <a:gd name="connsiteX6" fmla="*/ 121824 w 4422871"/>
              <a:gd name="connsiteY6" fmla="*/ 3434228 h 4823295"/>
              <a:gd name="connsiteX7" fmla="*/ 143484 w 4422871"/>
              <a:gd name="connsiteY7" fmla="*/ 1567692 h 4823295"/>
              <a:gd name="connsiteX0" fmla="*/ 103657 w 4383044"/>
              <a:gd name="connsiteY0" fmla="*/ 1567675 h 4823278"/>
              <a:gd name="connsiteX1" fmla="*/ 2282101 w 4383044"/>
              <a:gd name="connsiteY1" fmla="*/ 75 h 4823278"/>
              <a:gd name="connsiteX2" fmla="*/ 4383044 w 4383044"/>
              <a:gd name="connsiteY2" fmla="*/ 2155488 h 4823278"/>
              <a:gd name="connsiteX3" fmla="*/ 2282101 w 4383044"/>
              <a:gd name="connsiteY3" fmla="*/ 4256431 h 4823278"/>
              <a:gd name="connsiteX4" fmla="*/ 909590 w 4383044"/>
              <a:gd name="connsiteY4" fmla="*/ 4326991 h 4823278"/>
              <a:gd name="connsiteX5" fmla="*/ 405308 w 4383044"/>
              <a:gd name="connsiteY5" fmla="*/ 4823278 h 4823278"/>
              <a:gd name="connsiteX6" fmla="*/ 81997 w 4383044"/>
              <a:gd name="connsiteY6" fmla="*/ 3434211 h 4823278"/>
              <a:gd name="connsiteX7" fmla="*/ 103657 w 4383044"/>
              <a:gd name="connsiteY7" fmla="*/ 1567675 h 4823278"/>
              <a:gd name="connsiteX0" fmla="*/ 103657 w 4383044"/>
              <a:gd name="connsiteY0" fmla="*/ 1567895 h 4823498"/>
              <a:gd name="connsiteX1" fmla="*/ 2282101 w 4383044"/>
              <a:gd name="connsiteY1" fmla="*/ 295 h 4823498"/>
              <a:gd name="connsiteX2" fmla="*/ 4383044 w 4383044"/>
              <a:gd name="connsiteY2" fmla="*/ 2155708 h 4823498"/>
              <a:gd name="connsiteX3" fmla="*/ 2282101 w 4383044"/>
              <a:gd name="connsiteY3" fmla="*/ 4256651 h 4823498"/>
              <a:gd name="connsiteX4" fmla="*/ 909590 w 4383044"/>
              <a:gd name="connsiteY4" fmla="*/ 4327211 h 4823498"/>
              <a:gd name="connsiteX5" fmla="*/ 405308 w 4383044"/>
              <a:gd name="connsiteY5" fmla="*/ 4823498 h 4823498"/>
              <a:gd name="connsiteX6" fmla="*/ 81997 w 4383044"/>
              <a:gd name="connsiteY6" fmla="*/ 3434431 h 4823498"/>
              <a:gd name="connsiteX7" fmla="*/ 103657 w 4383044"/>
              <a:gd name="connsiteY7" fmla="*/ 1567895 h 4823498"/>
              <a:gd name="connsiteX0" fmla="*/ 103657 w 4384183"/>
              <a:gd name="connsiteY0" fmla="*/ 1567895 h 4823498"/>
              <a:gd name="connsiteX1" fmla="*/ 2282101 w 4384183"/>
              <a:gd name="connsiteY1" fmla="*/ 295 h 4823498"/>
              <a:gd name="connsiteX2" fmla="*/ 4383044 w 4384183"/>
              <a:gd name="connsiteY2" fmla="*/ 2155708 h 4823498"/>
              <a:gd name="connsiteX3" fmla="*/ 2282101 w 4384183"/>
              <a:gd name="connsiteY3" fmla="*/ 4256651 h 4823498"/>
              <a:gd name="connsiteX4" fmla="*/ 909590 w 4384183"/>
              <a:gd name="connsiteY4" fmla="*/ 4327211 h 4823498"/>
              <a:gd name="connsiteX5" fmla="*/ 405308 w 4384183"/>
              <a:gd name="connsiteY5" fmla="*/ 4823498 h 4823498"/>
              <a:gd name="connsiteX6" fmla="*/ 81997 w 4384183"/>
              <a:gd name="connsiteY6" fmla="*/ 3434431 h 4823498"/>
              <a:gd name="connsiteX7" fmla="*/ 103657 w 4384183"/>
              <a:gd name="connsiteY7" fmla="*/ 1567895 h 4823498"/>
              <a:gd name="connsiteX0" fmla="*/ 91688 w 4372214"/>
              <a:gd name="connsiteY0" fmla="*/ 1567901 h 4823504"/>
              <a:gd name="connsiteX1" fmla="*/ 2270132 w 4372214"/>
              <a:gd name="connsiteY1" fmla="*/ 301 h 4823504"/>
              <a:gd name="connsiteX2" fmla="*/ 4371075 w 4372214"/>
              <a:gd name="connsiteY2" fmla="*/ 2155714 h 4823504"/>
              <a:gd name="connsiteX3" fmla="*/ 2270132 w 4372214"/>
              <a:gd name="connsiteY3" fmla="*/ 4256657 h 4823504"/>
              <a:gd name="connsiteX4" fmla="*/ 897621 w 4372214"/>
              <a:gd name="connsiteY4" fmla="*/ 4327217 h 4823504"/>
              <a:gd name="connsiteX5" fmla="*/ 393339 w 4372214"/>
              <a:gd name="connsiteY5" fmla="*/ 4823504 h 4823504"/>
              <a:gd name="connsiteX6" fmla="*/ 70028 w 4372214"/>
              <a:gd name="connsiteY6" fmla="*/ 3434437 h 4823504"/>
              <a:gd name="connsiteX7" fmla="*/ 91688 w 4372214"/>
              <a:gd name="connsiteY7" fmla="*/ 1567901 h 4823504"/>
              <a:gd name="connsiteX0" fmla="*/ 91688 w 4372140"/>
              <a:gd name="connsiteY0" fmla="*/ 1567901 h 4823504"/>
              <a:gd name="connsiteX1" fmla="*/ 2270132 w 4372140"/>
              <a:gd name="connsiteY1" fmla="*/ 301 h 4823504"/>
              <a:gd name="connsiteX2" fmla="*/ 4371075 w 4372140"/>
              <a:gd name="connsiteY2" fmla="*/ 2155714 h 4823504"/>
              <a:gd name="connsiteX3" fmla="*/ 2182260 w 4372140"/>
              <a:gd name="connsiteY3" fmla="*/ 4311128 h 4823504"/>
              <a:gd name="connsiteX4" fmla="*/ 897621 w 4372140"/>
              <a:gd name="connsiteY4" fmla="*/ 4327217 h 4823504"/>
              <a:gd name="connsiteX5" fmla="*/ 393339 w 4372140"/>
              <a:gd name="connsiteY5" fmla="*/ 4823504 h 4823504"/>
              <a:gd name="connsiteX6" fmla="*/ 70028 w 4372140"/>
              <a:gd name="connsiteY6" fmla="*/ 3434437 h 4823504"/>
              <a:gd name="connsiteX7" fmla="*/ 91688 w 4372140"/>
              <a:gd name="connsiteY7" fmla="*/ 1567901 h 4823504"/>
              <a:gd name="connsiteX0" fmla="*/ 91688 w 4372115"/>
              <a:gd name="connsiteY0" fmla="*/ 1567901 h 4823504"/>
              <a:gd name="connsiteX1" fmla="*/ 2270132 w 4372115"/>
              <a:gd name="connsiteY1" fmla="*/ 301 h 4823504"/>
              <a:gd name="connsiteX2" fmla="*/ 4371075 w 4372115"/>
              <a:gd name="connsiteY2" fmla="*/ 2155714 h 4823504"/>
              <a:gd name="connsiteX3" fmla="*/ 2182260 w 4372115"/>
              <a:gd name="connsiteY3" fmla="*/ 4311128 h 4823504"/>
              <a:gd name="connsiteX4" fmla="*/ 897621 w 4372115"/>
              <a:gd name="connsiteY4" fmla="*/ 4327217 h 4823504"/>
              <a:gd name="connsiteX5" fmla="*/ 393339 w 4372115"/>
              <a:gd name="connsiteY5" fmla="*/ 4823504 h 4823504"/>
              <a:gd name="connsiteX6" fmla="*/ 70028 w 4372115"/>
              <a:gd name="connsiteY6" fmla="*/ 3434437 h 4823504"/>
              <a:gd name="connsiteX7" fmla="*/ 91688 w 4372115"/>
              <a:gd name="connsiteY7" fmla="*/ 1567901 h 4823504"/>
              <a:gd name="connsiteX0" fmla="*/ 91688 w 4372133"/>
              <a:gd name="connsiteY0" fmla="*/ 1567901 h 4823504"/>
              <a:gd name="connsiteX1" fmla="*/ 2270132 w 4372133"/>
              <a:gd name="connsiteY1" fmla="*/ 301 h 4823504"/>
              <a:gd name="connsiteX2" fmla="*/ 4371075 w 4372133"/>
              <a:gd name="connsiteY2" fmla="*/ 2155714 h 4823504"/>
              <a:gd name="connsiteX3" fmla="*/ 2182260 w 4372133"/>
              <a:gd name="connsiteY3" fmla="*/ 4311128 h 4823504"/>
              <a:gd name="connsiteX4" fmla="*/ 897621 w 4372133"/>
              <a:gd name="connsiteY4" fmla="*/ 4327217 h 4823504"/>
              <a:gd name="connsiteX5" fmla="*/ 393339 w 4372133"/>
              <a:gd name="connsiteY5" fmla="*/ 4823504 h 4823504"/>
              <a:gd name="connsiteX6" fmla="*/ 70028 w 4372133"/>
              <a:gd name="connsiteY6" fmla="*/ 3434437 h 4823504"/>
              <a:gd name="connsiteX7" fmla="*/ 91688 w 4372133"/>
              <a:gd name="connsiteY7" fmla="*/ 1567901 h 4823504"/>
              <a:gd name="connsiteX0" fmla="*/ 91688 w 4371074"/>
              <a:gd name="connsiteY0" fmla="*/ 1567901 h 4823504"/>
              <a:gd name="connsiteX1" fmla="*/ 2270132 w 4371074"/>
              <a:gd name="connsiteY1" fmla="*/ 301 h 4823504"/>
              <a:gd name="connsiteX2" fmla="*/ 4371075 w 4371074"/>
              <a:gd name="connsiteY2" fmla="*/ 2155714 h 4823504"/>
              <a:gd name="connsiteX3" fmla="*/ 2182260 w 4371074"/>
              <a:gd name="connsiteY3" fmla="*/ 4311128 h 4823504"/>
              <a:gd name="connsiteX4" fmla="*/ 897621 w 4371074"/>
              <a:gd name="connsiteY4" fmla="*/ 4327217 h 4823504"/>
              <a:gd name="connsiteX5" fmla="*/ 393339 w 4371074"/>
              <a:gd name="connsiteY5" fmla="*/ 4823504 h 4823504"/>
              <a:gd name="connsiteX6" fmla="*/ 70028 w 4371074"/>
              <a:gd name="connsiteY6" fmla="*/ 3434437 h 4823504"/>
              <a:gd name="connsiteX7" fmla="*/ 91688 w 4371074"/>
              <a:gd name="connsiteY7" fmla="*/ 1567901 h 4823504"/>
              <a:gd name="connsiteX0" fmla="*/ 91688 w 4371075"/>
              <a:gd name="connsiteY0" fmla="*/ 1567901 h 4823504"/>
              <a:gd name="connsiteX1" fmla="*/ 2270132 w 4371075"/>
              <a:gd name="connsiteY1" fmla="*/ 301 h 4823504"/>
              <a:gd name="connsiteX2" fmla="*/ 4371075 w 4371075"/>
              <a:gd name="connsiteY2" fmla="*/ 2155714 h 4823504"/>
              <a:gd name="connsiteX3" fmla="*/ 2182260 w 4371075"/>
              <a:gd name="connsiteY3" fmla="*/ 4311128 h 4823504"/>
              <a:gd name="connsiteX4" fmla="*/ 897621 w 4371075"/>
              <a:gd name="connsiteY4" fmla="*/ 4327217 h 4823504"/>
              <a:gd name="connsiteX5" fmla="*/ 393339 w 4371075"/>
              <a:gd name="connsiteY5" fmla="*/ 4823504 h 4823504"/>
              <a:gd name="connsiteX6" fmla="*/ 70028 w 4371075"/>
              <a:gd name="connsiteY6" fmla="*/ 3434437 h 4823504"/>
              <a:gd name="connsiteX7" fmla="*/ 91688 w 4371075"/>
              <a:gd name="connsiteY7" fmla="*/ 1567901 h 4823504"/>
              <a:gd name="connsiteX0" fmla="*/ 91688 w 4371075"/>
              <a:gd name="connsiteY0" fmla="*/ 1567901 h 4823504"/>
              <a:gd name="connsiteX1" fmla="*/ 2270132 w 4371075"/>
              <a:gd name="connsiteY1" fmla="*/ 301 h 4823504"/>
              <a:gd name="connsiteX2" fmla="*/ 4371075 w 4371075"/>
              <a:gd name="connsiteY2" fmla="*/ 2155714 h 4823504"/>
              <a:gd name="connsiteX3" fmla="*/ 2182260 w 4371075"/>
              <a:gd name="connsiteY3" fmla="*/ 4311128 h 4823504"/>
              <a:gd name="connsiteX4" fmla="*/ 897621 w 4371075"/>
              <a:gd name="connsiteY4" fmla="*/ 4327217 h 4823504"/>
              <a:gd name="connsiteX5" fmla="*/ 393339 w 4371075"/>
              <a:gd name="connsiteY5" fmla="*/ 4823504 h 4823504"/>
              <a:gd name="connsiteX6" fmla="*/ 70028 w 4371075"/>
              <a:gd name="connsiteY6" fmla="*/ 3434437 h 4823504"/>
              <a:gd name="connsiteX7" fmla="*/ 91688 w 4371075"/>
              <a:gd name="connsiteY7" fmla="*/ 1567901 h 48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1075" h="4823504">
                <a:moveTo>
                  <a:pt x="91688" y="1567901"/>
                </a:moveTo>
                <a:cubicBezTo>
                  <a:pt x="204678" y="1137167"/>
                  <a:pt x="784790" y="-21411"/>
                  <a:pt x="2270132" y="301"/>
                </a:cubicBezTo>
                <a:cubicBezTo>
                  <a:pt x="3755474" y="22013"/>
                  <a:pt x="4360092" y="1256851"/>
                  <a:pt x="4371075" y="2155714"/>
                </a:cubicBezTo>
                <a:cubicBezTo>
                  <a:pt x="4294373" y="3610170"/>
                  <a:pt x="3070060" y="4439442"/>
                  <a:pt x="2182260" y="4311128"/>
                </a:cubicBezTo>
                <a:cubicBezTo>
                  <a:pt x="1294460" y="4182814"/>
                  <a:pt x="988272" y="4240175"/>
                  <a:pt x="897621" y="4327217"/>
                </a:cubicBezTo>
                <a:cubicBezTo>
                  <a:pt x="608428" y="4468731"/>
                  <a:pt x="530978" y="4703071"/>
                  <a:pt x="393339" y="4823504"/>
                </a:cubicBezTo>
                <a:cubicBezTo>
                  <a:pt x="278640" y="4771887"/>
                  <a:pt x="127363" y="4027709"/>
                  <a:pt x="70028" y="3434437"/>
                </a:cubicBezTo>
                <a:cubicBezTo>
                  <a:pt x="-31426" y="2436887"/>
                  <a:pt x="-21302" y="1998635"/>
                  <a:pt x="91688" y="15679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Tekstin paikkamerkki 12">
            <a:extLst>
              <a:ext uri="{FF2B5EF4-FFF2-40B4-BE49-F238E27FC236}">
                <a16:creationId xmlns:a16="http://schemas.microsoft.com/office/drawing/2014/main" id="{EA7C5423-2033-4322-89BE-FE3E291677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09213" y="1195294"/>
            <a:ext cx="2346035" cy="2572352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1800" b="0" i="0" cap="none" spc="1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7" name="Vuokaaviosymboli: Liitin 8">
            <a:extLst>
              <a:ext uri="{FF2B5EF4-FFF2-40B4-BE49-F238E27FC236}">
                <a16:creationId xmlns:a16="http://schemas.microsoft.com/office/drawing/2014/main" id="{67181D87-DAB7-4317-8635-9C67848914F5}"/>
              </a:ext>
            </a:extLst>
          </p:cNvPr>
          <p:cNvSpPr/>
          <p:nvPr userDrawn="1"/>
        </p:nvSpPr>
        <p:spPr>
          <a:xfrm rot="3363235">
            <a:off x="9061815" y="3424413"/>
            <a:ext cx="2383121" cy="2651503"/>
          </a:xfrm>
          <a:custGeom>
            <a:avLst/>
            <a:gdLst>
              <a:gd name="connsiteX0" fmla="*/ 0 w 4201886"/>
              <a:gd name="connsiteY0" fmla="*/ 2100943 h 4201886"/>
              <a:gd name="connsiteX1" fmla="*/ 2100943 w 4201886"/>
              <a:gd name="connsiteY1" fmla="*/ 0 h 4201886"/>
              <a:gd name="connsiteX2" fmla="*/ 4201886 w 4201886"/>
              <a:gd name="connsiteY2" fmla="*/ 2100943 h 4201886"/>
              <a:gd name="connsiteX3" fmla="*/ 2100943 w 4201886"/>
              <a:gd name="connsiteY3" fmla="*/ 4201886 h 4201886"/>
              <a:gd name="connsiteX4" fmla="*/ 0 w 4201886"/>
              <a:gd name="connsiteY4" fmla="*/ 2100943 h 4201886"/>
              <a:gd name="connsiteX0" fmla="*/ 109666 w 4311552"/>
              <a:gd name="connsiteY0" fmla="*/ 2100943 h 4237741"/>
              <a:gd name="connsiteX1" fmla="*/ 2210609 w 4311552"/>
              <a:gd name="connsiteY1" fmla="*/ 0 h 4237741"/>
              <a:gd name="connsiteX2" fmla="*/ 4311552 w 4311552"/>
              <a:gd name="connsiteY2" fmla="*/ 2100943 h 4237741"/>
              <a:gd name="connsiteX3" fmla="*/ 2210609 w 4311552"/>
              <a:gd name="connsiteY3" fmla="*/ 4201886 h 4237741"/>
              <a:gd name="connsiteX4" fmla="*/ 497218 w 4311552"/>
              <a:gd name="connsiteY4" fmla="*/ 3331028 h 4237741"/>
              <a:gd name="connsiteX5" fmla="*/ 109666 w 4311552"/>
              <a:gd name="connsiteY5" fmla="*/ 2100943 h 4237741"/>
              <a:gd name="connsiteX0" fmla="*/ 104101 w 4338644"/>
              <a:gd name="connsiteY0" fmla="*/ 1883937 h 4238450"/>
              <a:gd name="connsiteX1" fmla="*/ 2237701 w 4338644"/>
              <a:gd name="connsiteY1" fmla="*/ 709 h 4238450"/>
              <a:gd name="connsiteX2" fmla="*/ 4338644 w 4338644"/>
              <a:gd name="connsiteY2" fmla="*/ 2101652 h 4238450"/>
              <a:gd name="connsiteX3" fmla="*/ 2237701 w 4338644"/>
              <a:gd name="connsiteY3" fmla="*/ 4202595 h 4238450"/>
              <a:gd name="connsiteX4" fmla="*/ 524310 w 4338644"/>
              <a:gd name="connsiteY4" fmla="*/ 3331737 h 4238450"/>
              <a:gd name="connsiteX5" fmla="*/ 104101 w 4338644"/>
              <a:gd name="connsiteY5" fmla="*/ 1883937 h 4238450"/>
              <a:gd name="connsiteX0" fmla="*/ 9621 w 4244164"/>
              <a:gd name="connsiteY0" fmla="*/ 1884135 h 4238648"/>
              <a:gd name="connsiteX1" fmla="*/ 2143221 w 4244164"/>
              <a:gd name="connsiteY1" fmla="*/ 907 h 4238648"/>
              <a:gd name="connsiteX2" fmla="*/ 4244164 w 4244164"/>
              <a:gd name="connsiteY2" fmla="*/ 2101850 h 4238648"/>
              <a:gd name="connsiteX3" fmla="*/ 2143221 w 4244164"/>
              <a:gd name="connsiteY3" fmla="*/ 4202793 h 4238648"/>
              <a:gd name="connsiteX4" fmla="*/ 429830 w 4244164"/>
              <a:gd name="connsiteY4" fmla="*/ 3331935 h 4238648"/>
              <a:gd name="connsiteX5" fmla="*/ 9621 w 4244164"/>
              <a:gd name="connsiteY5" fmla="*/ 1884135 h 4238648"/>
              <a:gd name="connsiteX0" fmla="*/ 153947 w 4388490"/>
              <a:gd name="connsiteY0" fmla="*/ 1884112 h 5085661"/>
              <a:gd name="connsiteX1" fmla="*/ 2287547 w 4388490"/>
              <a:gd name="connsiteY1" fmla="*/ 884 h 5085661"/>
              <a:gd name="connsiteX2" fmla="*/ 4388490 w 4388490"/>
              <a:gd name="connsiteY2" fmla="*/ 2101827 h 5085661"/>
              <a:gd name="connsiteX3" fmla="*/ 2287547 w 4388490"/>
              <a:gd name="connsiteY3" fmla="*/ 4202770 h 5085661"/>
              <a:gd name="connsiteX4" fmla="*/ 399985 w 4388490"/>
              <a:gd name="connsiteY4" fmla="*/ 4986541 h 5085661"/>
              <a:gd name="connsiteX5" fmla="*/ 153947 w 4388490"/>
              <a:gd name="connsiteY5" fmla="*/ 1884112 h 508566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4112 h 4986541"/>
              <a:gd name="connsiteX1" fmla="*/ 2287547 w 4388490"/>
              <a:gd name="connsiteY1" fmla="*/ 884 h 4986541"/>
              <a:gd name="connsiteX2" fmla="*/ 4388490 w 4388490"/>
              <a:gd name="connsiteY2" fmla="*/ 2101827 h 4986541"/>
              <a:gd name="connsiteX3" fmla="*/ 2287547 w 4388490"/>
              <a:gd name="connsiteY3" fmla="*/ 4202770 h 4986541"/>
              <a:gd name="connsiteX4" fmla="*/ 399985 w 4388490"/>
              <a:gd name="connsiteY4" fmla="*/ 4986541 h 4986541"/>
              <a:gd name="connsiteX5" fmla="*/ 153947 w 4388490"/>
              <a:gd name="connsiteY5" fmla="*/ 1884112 h 4986541"/>
              <a:gd name="connsiteX0" fmla="*/ 153947 w 4388490"/>
              <a:gd name="connsiteY0" fmla="*/ 1883270 h 4985699"/>
              <a:gd name="connsiteX1" fmla="*/ 2287547 w 4388490"/>
              <a:gd name="connsiteY1" fmla="*/ 42 h 4985699"/>
              <a:gd name="connsiteX2" fmla="*/ 4388490 w 4388490"/>
              <a:gd name="connsiteY2" fmla="*/ 2100985 h 4985699"/>
              <a:gd name="connsiteX3" fmla="*/ 2287547 w 4388490"/>
              <a:gd name="connsiteY3" fmla="*/ 4201928 h 4985699"/>
              <a:gd name="connsiteX4" fmla="*/ 399985 w 4388490"/>
              <a:gd name="connsiteY4" fmla="*/ 4985699 h 4985699"/>
              <a:gd name="connsiteX5" fmla="*/ 153947 w 4388490"/>
              <a:gd name="connsiteY5" fmla="*/ 1883270 h 4985699"/>
              <a:gd name="connsiteX0" fmla="*/ 144278 w 4378821"/>
              <a:gd name="connsiteY0" fmla="*/ 1883270 h 4985699"/>
              <a:gd name="connsiteX1" fmla="*/ 2277878 w 4378821"/>
              <a:gd name="connsiteY1" fmla="*/ 42 h 4985699"/>
              <a:gd name="connsiteX2" fmla="*/ 4378821 w 4378821"/>
              <a:gd name="connsiteY2" fmla="*/ 2100985 h 4985699"/>
              <a:gd name="connsiteX3" fmla="*/ 2277878 w 4378821"/>
              <a:gd name="connsiteY3" fmla="*/ 4201928 h 4985699"/>
              <a:gd name="connsiteX4" fmla="*/ 390316 w 4378821"/>
              <a:gd name="connsiteY4" fmla="*/ 4985699 h 4985699"/>
              <a:gd name="connsiteX5" fmla="*/ 144278 w 4378821"/>
              <a:gd name="connsiteY5" fmla="*/ 1883270 h 4985699"/>
              <a:gd name="connsiteX0" fmla="*/ 134609 w 4369152"/>
              <a:gd name="connsiteY0" fmla="*/ 1883270 h 4985699"/>
              <a:gd name="connsiteX1" fmla="*/ 2268209 w 4369152"/>
              <a:gd name="connsiteY1" fmla="*/ 42 h 4985699"/>
              <a:gd name="connsiteX2" fmla="*/ 4369152 w 4369152"/>
              <a:gd name="connsiteY2" fmla="*/ 2100985 h 4985699"/>
              <a:gd name="connsiteX3" fmla="*/ 2268209 w 4369152"/>
              <a:gd name="connsiteY3" fmla="*/ 4201928 h 4985699"/>
              <a:gd name="connsiteX4" fmla="*/ 380647 w 4369152"/>
              <a:gd name="connsiteY4" fmla="*/ 4985699 h 4985699"/>
              <a:gd name="connsiteX5" fmla="*/ 134609 w 4369152"/>
              <a:gd name="connsiteY5" fmla="*/ 1883270 h 4985699"/>
              <a:gd name="connsiteX0" fmla="*/ 134609 w 4369152"/>
              <a:gd name="connsiteY0" fmla="*/ 1883270 h 4985699"/>
              <a:gd name="connsiteX1" fmla="*/ 2268209 w 4369152"/>
              <a:gd name="connsiteY1" fmla="*/ 42 h 4985699"/>
              <a:gd name="connsiteX2" fmla="*/ 4369152 w 4369152"/>
              <a:gd name="connsiteY2" fmla="*/ 2100985 h 4985699"/>
              <a:gd name="connsiteX3" fmla="*/ 2268209 w 4369152"/>
              <a:gd name="connsiteY3" fmla="*/ 4201928 h 4985699"/>
              <a:gd name="connsiteX4" fmla="*/ 380647 w 4369152"/>
              <a:gd name="connsiteY4" fmla="*/ 4985699 h 4985699"/>
              <a:gd name="connsiteX5" fmla="*/ 134609 w 4369152"/>
              <a:gd name="connsiteY5" fmla="*/ 1883270 h 4985699"/>
              <a:gd name="connsiteX0" fmla="*/ 85642 w 4320185"/>
              <a:gd name="connsiteY0" fmla="*/ 1883270 h 4996585"/>
              <a:gd name="connsiteX1" fmla="*/ 2219242 w 4320185"/>
              <a:gd name="connsiteY1" fmla="*/ 42 h 4996585"/>
              <a:gd name="connsiteX2" fmla="*/ 4320185 w 4320185"/>
              <a:gd name="connsiteY2" fmla="*/ 2100985 h 4996585"/>
              <a:gd name="connsiteX3" fmla="*/ 2219242 w 4320185"/>
              <a:gd name="connsiteY3" fmla="*/ 4201928 h 4996585"/>
              <a:gd name="connsiteX4" fmla="*/ 592938 w 4320185"/>
              <a:gd name="connsiteY4" fmla="*/ 4996585 h 4996585"/>
              <a:gd name="connsiteX5" fmla="*/ 85642 w 4320185"/>
              <a:gd name="connsiteY5" fmla="*/ 1883270 h 4996585"/>
              <a:gd name="connsiteX0" fmla="*/ 92974 w 4273089"/>
              <a:gd name="connsiteY0" fmla="*/ 1500494 h 5005695"/>
              <a:gd name="connsiteX1" fmla="*/ 2172146 w 4273089"/>
              <a:gd name="connsiteY1" fmla="*/ 9152 h 5005695"/>
              <a:gd name="connsiteX2" fmla="*/ 4273089 w 4273089"/>
              <a:gd name="connsiteY2" fmla="*/ 2110095 h 5005695"/>
              <a:gd name="connsiteX3" fmla="*/ 2172146 w 4273089"/>
              <a:gd name="connsiteY3" fmla="*/ 4211038 h 5005695"/>
              <a:gd name="connsiteX4" fmla="*/ 545842 w 4273089"/>
              <a:gd name="connsiteY4" fmla="*/ 5005695 h 5005695"/>
              <a:gd name="connsiteX5" fmla="*/ 92974 w 4273089"/>
              <a:gd name="connsiteY5" fmla="*/ 1500494 h 5005695"/>
              <a:gd name="connsiteX0" fmla="*/ 132200 w 4312315"/>
              <a:gd name="connsiteY0" fmla="*/ 1500589 h 5060219"/>
              <a:gd name="connsiteX1" fmla="*/ 2211372 w 4312315"/>
              <a:gd name="connsiteY1" fmla="*/ 9247 h 5060219"/>
              <a:gd name="connsiteX2" fmla="*/ 4312315 w 4312315"/>
              <a:gd name="connsiteY2" fmla="*/ 2110190 h 5060219"/>
              <a:gd name="connsiteX3" fmla="*/ 2211372 w 4312315"/>
              <a:gd name="connsiteY3" fmla="*/ 4211133 h 5060219"/>
              <a:gd name="connsiteX4" fmla="*/ 432668 w 4312315"/>
              <a:gd name="connsiteY4" fmla="*/ 5060219 h 5060219"/>
              <a:gd name="connsiteX5" fmla="*/ 132200 w 4312315"/>
              <a:gd name="connsiteY5" fmla="*/ 1500589 h 5060219"/>
              <a:gd name="connsiteX0" fmla="*/ 132200 w 4312315"/>
              <a:gd name="connsiteY0" fmla="*/ 1500589 h 5060219"/>
              <a:gd name="connsiteX1" fmla="*/ 2211372 w 4312315"/>
              <a:gd name="connsiteY1" fmla="*/ 9247 h 5060219"/>
              <a:gd name="connsiteX2" fmla="*/ 4312315 w 4312315"/>
              <a:gd name="connsiteY2" fmla="*/ 2110190 h 5060219"/>
              <a:gd name="connsiteX3" fmla="*/ 2211372 w 4312315"/>
              <a:gd name="connsiteY3" fmla="*/ 4211133 h 5060219"/>
              <a:gd name="connsiteX4" fmla="*/ 432668 w 4312315"/>
              <a:gd name="connsiteY4" fmla="*/ 5060219 h 5060219"/>
              <a:gd name="connsiteX5" fmla="*/ 132200 w 4312315"/>
              <a:gd name="connsiteY5" fmla="*/ 1500589 h 5060219"/>
              <a:gd name="connsiteX0" fmla="*/ 132200 w 4312315"/>
              <a:gd name="connsiteY0" fmla="*/ 1491576 h 5051206"/>
              <a:gd name="connsiteX1" fmla="*/ 2211372 w 4312315"/>
              <a:gd name="connsiteY1" fmla="*/ 234 h 5051206"/>
              <a:gd name="connsiteX2" fmla="*/ 4312315 w 4312315"/>
              <a:gd name="connsiteY2" fmla="*/ 2101177 h 5051206"/>
              <a:gd name="connsiteX3" fmla="*/ 2211372 w 4312315"/>
              <a:gd name="connsiteY3" fmla="*/ 4202120 h 5051206"/>
              <a:gd name="connsiteX4" fmla="*/ 432668 w 4312315"/>
              <a:gd name="connsiteY4" fmla="*/ 5051206 h 5051206"/>
              <a:gd name="connsiteX5" fmla="*/ 132200 w 4312315"/>
              <a:gd name="connsiteY5" fmla="*/ 1491576 h 5051206"/>
              <a:gd name="connsiteX0" fmla="*/ 132200 w 4312315"/>
              <a:gd name="connsiteY0" fmla="*/ 1491384 h 5051014"/>
              <a:gd name="connsiteX1" fmla="*/ 2211372 w 4312315"/>
              <a:gd name="connsiteY1" fmla="*/ 42 h 5051014"/>
              <a:gd name="connsiteX2" fmla="*/ 4312315 w 4312315"/>
              <a:gd name="connsiteY2" fmla="*/ 2100985 h 5051014"/>
              <a:gd name="connsiteX3" fmla="*/ 2211372 w 4312315"/>
              <a:gd name="connsiteY3" fmla="*/ 4201928 h 5051014"/>
              <a:gd name="connsiteX4" fmla="*/ 432668 w 4312315"/>
              <a:gd name="connsiteY4" fmla="*/ 5051014 h 5051014"/>
              <a:gd name="connsiteX5" fmla="*/ 132200 w 4312315"/>
              <a:gd name="connsiteY5" fmla="*/ 1491384 h 5051014"/>
              <a:gd name="connsiteX0" fmla="*/ 132200 w 4312315"/>
              <a:gd name="connsiteY0" fmla="*/ 1493211 h 5052841"/>
              <a:gd name="connsiteX1" fmla="*/ 2211372 w 4312315"/>
              <a:gd name="connsiteY1" fmla="*/ 1869 h 5052841"/>
              <a:gd name="connsiteX2" fmla="*/ 4312315 w 4312315"/>
              <a:gd name="connsiteY2" fmla="*/ 2102812 h 5052841"/>
              <a:gd name="connsiteX3" fmla="*/ 2211372 w 4312315"/>
              <a:gd name="connsiteY3" fmla="*/ 4203755 h 5052841"/>
              <a:gd name="connsiteX4" fmla="*/ 432668 w 4312315"/>
              <a:gd name="connsiteY4" fmla="*/ 5052841 h 5052841"/>
              <a:gd name="connsiteX5" fmla="*/ 132200 w 4312315"/>
              <a:gd name="connsiteY5" fmla="*/ 1493211 h 5052841"/>
              <a:gd name="connsiteX0" fmla="*/ 132200 w 4312315"/>
              <a:gd name="connsiteY0" fmla="*/ 1491384 h 5051014"/>
              <a:gd name="connsiteX1" fmla="*/ 2211372 w 4312315"/>
              <a:gd name="connsiteY1" fmla="*/ 42 h 5051014"/>
              <a:gd name="connsiteX2" fmla="*/ 4312315 w 4312315"/>
              <a:gd name="connsiteY2" fmla="*/ 2100985 h 5051014"/>
              <a:gd name="connsiteX3" fmla="*/ 2211372 w 4312315"/>
              <a:gd name="connsiteY3" fmla="*/ 4201928 h 5051014"/>
              <a:gd name="connsiteX4" fmla="*/ 432668 w 4312315"/>
              <a:gd name="connsiteY4" fmla="*/ 5051014 h 5051014"/>
              <a:gd name="connsiteX5" fmla="*/ 132200 w 4312315"/>
              <a:gd name="connsiteY5" fmla="*/ 1491384 h 5051014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32200 w 4312315"/>
              <a:gd name="connsiteY0" fmla="*/ 1492519 h 5052149"/>
              <a:gd name="connsiteX1" fmla="*/ 2211372 w 4312315"/>
              <a:gd name="connsiteY1" fmla="*/ 1177 h 5052149"/>
              <a:gd name="connsiteX2" fmla="*/ 4312315 w 4312315"/>
              <a:gd name="connsiteY2" fmla="*/ 2102120 h 5052149"/>
              <a:gd name="connsiteX3" fmla="*/ 2211372 w 4312315"/>
              <a:gd name="connsiteY3" fmla="*/ 4203063 h 5052149"/>
              <a:gd name="connsiteX4" fmla="*/ 432668 w 4312315"/>
              <a:gd name="connsiteY4" fmla="*/ 5052149 h 5052149"/>
              <a:gd name="connsiteX5" fmla="*/ 132200 w 4312315"/>
              <a:gd name="connsiteY5" fmla="*/ 1492519 h 5052149"/>
              <a:gd name="connsiteX0" fmla="*/ 119542 w 4299657"/>
              <a:gd name="connsiteY0" fmla="*/ 1492519 h 5052149"/>
              <a:gd name="connsiteX1" fmla="*/ 2198714 w 4299657"/>
              <a:gd name="connsiteY1" fmla="*/ 1177 h 5052149"/>
              <a:gd name="connsiteX2" fmla="*/ 4299657 w 4299657"/>
              <a:gd name="connsiteY2" fmla="*/ 2102120 h 5052149"/>
              <a:gd name="connsiteX3" fmla="*/ 2198714 w 4299657"/>
              <a:gd name="connsiteY3" fmla="*/ 4203063 h 5052149"/>
              <a:gd name="connsiteX4" fmla="*/ 463553 w 4299657"/>
              <a:gd name="connsiteY4" fmla="*/ 5052149 h 5052149"/>
              <a:gd name="connsiteX5" fmla="*/ 119542 w 4299657"/>
              <a:gd name="connsiteY5" fmla="*/ 1492519 h 5052149"/>
              <a:gd name="connsiteX0" fmla="*/ 148827 w 4328942"/>
              <a:gd name="connsiteY0" fmla="*/ 1492519 h 5059542"/>
              <a:gd name="connsiteX1" fmla="*/ 2227999 w 4328942"/>
              <a:gd name="connsiteY1" fmla="*/ 1177 h 5059542"/>
              <a:gd name="connsiteX2" fmla="*/ 4328942 w 4328942"/>
              <a:gd name="connsiteY2" fmla="*/ 2102120 h 5059542"/>
              <a:gd name="connsiteX3" fmla="*/ 2227999 w 4328942"/>
              <a:gd name="connsiteY3" fmla="*/ 4203063 h 5059542"/>
              <a:gd name="connsiteX4" fmla="*/ 492838 w 4328942"/>
              <a:gd name="connsiteY4" fmla="*/ 5052149 h 5059542"/>
              <a:gd name="connsiteX5" fmla="*/ 148827 w 4328942"/>
              <a:gd name="connsiteY5" fmla="*/ 1492519 h 505954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27696 w 4307811"/>
              <a:gd name="connsiteY0" fmla="*/ 1492519 h 5096612"/>
              <a:gd name="connsiteX1" fmla="*/ 2206868 w 4307811"/>
              <a:gd name="connsiteY1" fmla="*/ 1177 h 5096612"/>
              <a:gd name="connsiteX2" fmla="*/ 4307811 w 4307811"/>
              <a:gd name="connsiteY2" fmla="*/ 2102120 h 5096612"/>
              <a:gd name="connsiteX3" fmla="*/ 2206868 w 4307811"/>
              <a:gd name="connsiteY3" fmla="*/ 4203063 h 5096612"/>
              <a:gd name="connsiteX4" fmla="*/ 471707 w 4307811"/>
              <a:gd name="connsiteY4" fmla="*/ 5052149 h 5096612"/>
              <a:gd name="connsiteX5" fmla="*/ 127696 w 4307811"/>
              <a:gd name="connsiteY5" fmla="*/ 1492519 h 5096612"/>
              <a:gd name="connsiteX0" fmla="*/ 169567 w 4349682"/>
              <a:gd name="connsiteY0" fmla="*/ 1492519 h 5065777"/>
              <a:gd name="connsiteX1" fmla="*/ 2248739 w 4349682"/>
              <a:gd name="connsiteY1" fmla="*/ 1177 h 5065777"/>
              <a:gd name="connsiteX2" fmla="*/ 4349682 w 4349682"/>
              <a:gd name="connsiteY2" fmla="*/ 2102120 h 5065777"/>
              <a:gd name="connsiteX3" fmla="*/ 2248739 w 4349682"/>
              <a:gd name="connsiteY3" fmla="*/ 4203063 h 5065777"/>
              <a:gd name="connsiteX4" fmla="*/ 513578 w 4349682"/>
              <a:gd name="connsiteY4" fmla="*/ 5052149 h 5065777"/>
              <a:gd name="connsiteX5" fmla="*/ 164213 w 4349682"/>
              <a:gd name="connsiteY5" fmla="*/ 4469862 h 5065777"/>
              <a:gd name="connsiteX6" fmla="*/ 169567 w 4349682"/>
              <a:gd name="connsiteY6" fmla="*/ 1492519 h 5065777"/>
              <a:gd name="connsiteX0" fmla="*/ 169568 w 4349683"/>
              <a:gd name="connsiteY0" fmla="*/ 1492519 h 5054083"/>
              <a:gd name="connsiteX1" fmla="*/ 2248740 w 4349683"/>
              <a:gd name="connsiteY1" fmla="*/ 1177 h 5054083"/>
              <a:gd name="connsiteX2" fmla="*/ 4349683 w 4349683"/>
              <a:gd name="connsiteY2" fmla="*/ 2102120 h 5054083"/>
              <a:gd name="connsiteX3" fmla="*/ 2248740 w 4349683"/>
              <a:gd name="connsiteY3" fmla="*/ 4203063 h 5054083"/>
              <a:gd name="connsiteX4" fmla="*/ 990050 w 4349683"/>
              <a:gd name="connsiteY4" fmla="*/ 4641911 h 5054083"/>
              <a:gd name="connsiteX5" fmla="*/ 513579 w 4349683"/>
              <a:gd name="connsiteY5" fmla="*/ 5052149 h 5054083"/>
              <a:gd name="connsiteX6" fmla="*/ 164214 w 4349683"/>
              <a:gd name="connsiteY6" fmla="*/ 4469862 h 5054083"/>
              <a:gd name="connsiteX7" fmla="*/ 169568 w 4349683"/>
              <a:gd name="connsiteY7" fmla="*/ 1492519 h 5054083"/>
              <a:gd name="connsiteX0" fmla="*/ 169568 w 4349683"/>
              <a:gd name="connsiteY0" fmla="*/ 1492519 h 5052993"/>
              <a:gd name="connsiteX1" fmla="*/ 2248740 w 4349683"/>
              <a:gd name="connsiteY1" fmla="*/ 1177 h 5052993"/>
              <a:gd name="connsiteX2" fmla="*/ 4349683 w 4349683"/>
              <a:gd name="connsiteY2" fmla="*/ 2102120 h 5052993"/>
              <a:gd name="connsiteX3" fmla="*/ 2248740 w 4349683"/>
              <a:gd name="connsiteY3" fmla="*/ 4203063 h 5052993"/>
              <a:gd name="connsiteX4" fmla="*/ 932700 w 4349683"/>
              <a:gd name="connsiteY4" fmla="*/ 4228993 h 5052993"/>
              <a:gd name="connsiteX5" fmla="*/ 513579 w 4349683"/>
              <a:gd name="connsiteY5" fmla="*/ 5052149 h 5052993"/>
              <a:gd name="connsiteX6" fmla="*/ 164214 w 4349683"/>
              <a:gd name="connsiteY6" fmla="*/ 4469862 h 5052993"/>
              <a:gd name="connsiteX7" fmla="*/ 169568 w 4349683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5052993"/>
              <a:gd name="connsiteX1" fmla="*/ 2311211 w 4412154"/>
              <a:gd name="connsiteY1" fmla="*/ 1177 h 5052993"/>
              <a:gd name="connsiteX2" fmla="*/ 4412154 w 4412154"/>
              <a:gd name="connsiteY2" fmla="*/ 2102120 h 5052993"/>
              <a:gd name="connsiteX3" fmla="*/ 2311211 w 4412154"/>
              <a:gd name="connsiteY3" fmla="*/ 4203063 h 5052993"/>
              <a:gd name="connsiteX4" fmla="*/ 995171 w 4412154"/>
              <a:gd name="connsiteY4" fmla="*/ 4228993 h 5052993"/>
              <a:gd name="connsiteX5" fmla="*/ 576050 w 4412154"/>
              <a:gd name="connsiteY5" fmla="*/ 5052149 h 5052993"/>
              <a:gd name="connsiteX6" fmla="*/ 89047 w 4412154"/>
              <a:gd name="connsiteY6" fmla="*/ 3609616 h 5052993"/>
              <a:gd name="connsiteX7" fmla="*/ 232039 w 4412154"/>
              <a:gd name="connsiteY7" fmla="*/ 1492519 h 5052993"/>
              <a:gd name="connsiteX0" fmla="*/ 232039 w 4412154"/>
              <a:gd name="connsiteY0" fmla="*/ 1492519 h 4629766"/>
              <a:gd name="connsiteX1" fmla="*/ 2311211 w 4412154"/>
              <a:gd name="connsiteY1" fmla="*/ 1177 h 4629766"/>
              <a:gd name="connsiteX2" fmla="*/ 4412154 w 4412154"/>
              <a:gd name="connsiteY2" fmla="*/ 2102120 h 4629766"/>
              <a:gd name="connsiteX3" fmla="*/ 2311211 w 4412154"/>
              <a:gd name="connsiteY3" fmla="*/ 4203063 h 4629766"/>
              <a:gd name="connsiteX4" fmla="*/ 995171 w 4412154"/>
              <a:gd name="connsiteY4" fmla="*/ 4228993 h 4629766"/>
              <a:gd name="connsiteX5" fmla="*/ 576050 w 4412154"/>
              <a:gd name="connsiteY5" fmla="*/ 4627761 h 4629766"/>
              <a:gd name="connsiteX6" fmla="*/ 89047 w 4412154"/>
              <a:gd name="connsiteY6" fmla="*/ 3609616 h 4629766"/>
              <a:gd name="connsiteX7" fmla="*/ 232039 w 4412154"/>
              <a:gd name="connsiteY7" fmla="*/ 1492519 h 4629766"/>
              <a:gd name="connsiteX0" fmla="*/ 161669 w 4341784"/>
              <a:gd name="connsiteY0" fmla="*/ 1492519 h 4629766"/>
              <a:gd name="connsiteX1" fmla="*/ 2240841 w 4341784"/>
              <a:gd name="connsiteY1" fmla="*/ 1177 h 4629766"/>
              <a:gd name="connsiteX2" fmla="*/ 4341784 w 4341784"/>
              <a:gd name="connsiteY2" fmla="*/ 2102120 h 4629766"/>
              <a:gd name="connsiteX3" fmla="*/ 2240841 w 4341784"/>
              <a:gd name="connsiteY3" fmla="*/ 4203063 h 4629766"/>
              <a:gd name="connsiteX4" fmla="*/ 924801 w 4341784"/>
              <a:gd name="connsiteY4" fmla="*/ 4228993 h 4629766"/>
              <a:gd name="connsiteX5" fmla="*/ 505680 w 4341784"/>
              <a:gd name="connsiteY5" fmla="*/ 4627761 h 4629766"/>
              <a:gd name="connsiteX6" fmla="*/ 18677 w 4341784"/>
              <a:gd name="connsiteY6" fmla="*/ 3609616 h 4629766"/>
              <a:gd name="connsiteX7" fmla="*/ 161669 w 4341784"/>
              <a:gd name="connsiteY7" fmla="*/ 1492519 h 4629766"/>
              <a:gd name="connsiteX0" fmla="*/ 161669 w 4341784"/>
              <a:gd name="connsiteY0" fmla="*/ 1492519 h 4628618"/>
              <a:gd name="connsiteX1" fmla="*/ 2240841 w 4341784"/>
              <a:gd name="connsiteY1" fmla="*/ 1177 h 4628618"/>
              <a:gd name="connsiteX2" fmla="*/ 4341784 w 4341784"/>
              <a:gd name="connsiteY2" fmla="*/ 2102120 h 4628618"/>
              <a:gd name="connsiteX3" fmla="*/ 2240841 w 4341784"/>
              <a:gd name="connsiteY3" fmla="*/ 4203063 h 4628618"/>
              <a:gd name="connsiteX4" fmla="*/ 890391 w 4341784"/>
              <a:gd name="connsiteY4" fmla="*/ 3816076 h 4628618"/>
              <a:gd name="connsiteX5" fmla="*/ 505680 w 4341784"/>
              <a:gd name="connsiteY5" fmla="*/ 4627761 h 4628618"/>
              <a:gd name="connsiteX6" fmla="*/ 18677 w 4341784"/>
              <a:gd name="connsiteY6" fmla="*/ 3609616 h 4628618"/>
              <a:gd name="connsiteX7" fmla="*/ 161669 w 4341784"/>
              <a:gd name="connsiteY7" fmla="*/ 1492519 h 4628618"/>
              <a:gd name="connsiteX0" fmla="*/ 161669 w 4341784"/>
              <a:gd name="connsiteY0" fmla="*/ 1492519 h 4422505"/>
              <a:gd name="connsiteX1" fmla="*/ 2240841 w 4341784"/>
              <a:gd name="connsiteY1" fmla="*/ 1177 h 4422505"/>
              <a:gd name="connsiteX2" fmla="*/ 4341784 w 4341784"/>
              <a:gd name="connsiteY2" fmla="*/ 2102120 h 4422505"/>
              <a:gd name="connsiteX3" fmla="*/ 2240841 w 4341784"/>
              <a:gd name="connsiteY3" fmla="*/ 4203063 h 4422505"/>
              <a:gd name="connsiteX4" fmla="*/ 890391 w 4341784"/>
              <a:gd name="connsiteY4" fmla="*/ 3816076 h 4422505"/>
              <a:gd name="connsiteX5" fmla="*/ 551560 w 4341784"/>
              <a:gd name="connsiteY5" fmla="*/ 4421303 h 4422505"/>
              <a:gd name="connsiteX6" fmla="*/ 18677 w 4341784"/>
              <a:gd name="connsiteY6" fmla="*/ 3609616 h 4422505"/>
              <a:gd name="connsiteX7" fmla="*/ 161669 w 4341784"/>
              <a:gd name="connsiteY7" fmla="*/ 1492519 h 4422505"/>
              <a:gd name="connsiteX0" fmla="*/ 161669 w 4341784"/>
              <a:gd name="connsiteY0" fmla="*/ 1492519 h 4421304"/>
              <a:gd name="connsiteX1" fmla="*/ 2240841 w 4341784"/>
              <a:gd name="connsiteY1" fmla="*/ 1177 h 4421304"/>
              <a:gd name="connsiteX2" fmla="*/ 4341784 w 4341784"/>
              <a:gd name="connsiteY2" fmla="*/ 2102120 h 4421304"/>
              <a:gd name="connsiteX3" fmla="*/ 2240841 w 4341784"/>
              <a:gd name="connsiteY3" fmla="*/ 4203063 h 4421304"/>
              <a:gd name="connsiteX4" fmla="*/ 890391 w 4341784"/>
              <a:gd name="connsiteY4" fmla="*/ 3816076 h 4421304"/>
              <a:gd name="connsiteX5" fmla="*/ 551560 w 4341784"/>
              <a:gd name="connsiteY5" fmla="*/ 4421303 h 4421304"/>
              <a:gd name="connsiteX6" fmla="*/ 18677 w 4341784"/>
              <a:gd name="connsiteY6" fmla="*/ 3609616 h 4421304"/>
              <a:gd name="connsiteX7" fmla="*/ 161669 w 4341784"/>
              <a:gd name="connsiteY7" fmla="*/ 1492519 h 4421304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42055"/>
              <a:gd name="connsiteX1" fmla="*/ 2240841 w 4341784"/>
              <a:gd name="connsiteY1" fmla="*/ 1177 h 4442055"/>
              <a:gd name="connsiteX2" fmla="*/ 4341784 w 4341784"/>
              <a:gd name="connsiteY2" fmla="*/ 2102120 h 4442055"/>
              <a:gd name="connsiteX3" fmla="*/ 2240841 w 4341784"/>
              <a:gd name="connsiteY3" fmla="*/ 4203063 h 4442055"/>
              <a:gd name="connsiteX4" fmla="*/ 890391 w 4341784"/>
              <a:gd name="connsiteY4" fmla="*/ 3816076 h 4442055"/>
              <a:gd name="connsiteX5" fmla="*/ 551560 w 4341784"/>
              <a:gd name="connsiteY5" fmla="*/ 4421303 h 4442055"/>
              <a:gd name="connsiteX6" fmla="*/ 18677 w 4341784"/>
              <a:gd name="connsiteY6" fmla="*/ 3609616 h 4442055"/>
              <a:gd name="connsiteX7" fmla="*/ 161669 w 4341784"/>
              <a:gd name="connsiteY7" fmla="*/ 1492519 h 4442055"/>
              <a:gd name="connsiteX0" fmla="*/ 161669 w 4341784"/>
              <a:gd name="connsiteY0" fmla="*/ 1492519 h 4421304"/>
              <a:gd name="connsiteX1" fmla="*/ 2240841 w 4341784"/>
              <a:gd name="connsiteY1" fmla="*/ 1177 h 4421304"/>
              <a:gd name="connsiteX2" fmla="*/ 4341784 w 4341784"/>
              <a:gd name="connsiteY2" fmla="*/ 2102120 h 4421304"/>
              <a:gd name="connsiteX3" fmla="*/ 2240841 w 4341784"/>
              <a:gd name="connsiteY3" fmla="*/ 4203063 h 4421304"/>
              <a:gd name="connsiteX4" fmla="*/ 890391 w 4341784"/>
              <a:gd name="connsiteY4" fmla="*/ 3816076 h 4421304"/>
              <a:gd name="connsiteX5" fmla="*/ 551560 w 4341784"/>
              <a:gd name="connsiteY5" fmla="*/ 4421303 h 4421304"/>
              <a:gd name="connsiteX6" fmla="*/ 18677 w 4341784"/>
              <a:gd name="connsiteY6" fmla="*/ 3609616 h 4421304"/>
              <a:gd name="connsiteX7" fmla="*/ 161669 w 4341784"/>
              <a:gd name="connsiteY7" fmla="*/ 1492519 h 4421304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90391 w 4341784"/>
              <a:gd name="connsiteY4" fmla="*/ 3816076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161669 w 4341784"/>
              <a:gd name="connsiteY0" fmla="*/ 1492519 h 4715440"/>
              <a:gd name="connsiteX1" fmla="*/ 2240841 w 4341784"/>
              <a:gd name="connsiteY1" fmla="*/ 1177 h 4715440"/>
              <a:gd name="connsiteX2" fmla="*/ 4341784 w 4341784"/>
              <a:gd name="connsiteY2" fmla="*/ 2102120 h 4715440"/>
              <a:gd name="connsiteX3" fmla="*/ 2240841 w 4341784"/>
              <a:gd name="connsiteY3" fmla="*/ 4203063 h 4715440"/>
              <a:gd name="connsiteX4" fmla="*/ 868330 w 4341784"/>
              <a:gd name="connsiteY4" fmla="*/ 4273623 h 4715440"/>
              <a:gd name="connsiteX5" fmla="*/ 430230 w 4341784"/>
              <a:gd name="connsiteY5" fmla="*/ 4715440 h 4715440"/>
              <a:gd name="connsiteX6" fmla="*/ 18677 w 4341784"/>
              <a:gd name="connsiteY6" fmla="*/ 3609616 h 4715440"/>
              <a:gd name="connsiteX7" fmla="*/ 161669 w 4341784"/>
              <a:gd name="connsiteY7" fmla="*/ 1492519 h 4715440"/>
              <a:gd name="connsiteX0" fmla="*/ 232039 w 4412154"/>
              <a:gd name="connsiteY0" fmla="*/ 1546929 h 4769850"/>
              <a:gd name="connsiteX1" fmla="*/ 2311211 w 4412154"/>
              <a:gd name="connsiteY1" fmla="*/ 1117 h 4769850"/>
              <a:gd name="connsiteX2" fmla="*/ 4412154 w 4412154"/>
              <a:gd name="connsiteY2" fmla="*/ 2156530 h 4769850"/>
              <a:gd name="connsiteX3" fmla="*/ 2311211 w 4412154"/>
              <a:gd name="connsiteY3" fmla="*/ 4257473 h 4769850"/>
              <a:gd name="connsiteX4" fmla="*/ 938700 w 4412154"/>
              <a:gd name="connsiteY4" fmla="*/ 4328033 h 4769850"/>
              <a:gd name="connsiteX5" fmla="*/ 500600 w 4412154"/>
              <a:gd name="connsiteY5" fmla="*/ 4769850 h 4769850"/>
              <a:gd name="connsiteX6" fmla="*/ 89047 w 4412154"/>
              <a:gd name="connsiteY6" fmla="*/ 3664026 h 4769850"/>
              <a:gd name="connsiteX7" fmla="*/ 232039 w 4412154"/>
              <a:gd name="connsiteY7" fmla="*/ 1546929 h 4769850"/>
              <a:gd name="connsiteX0" fmla="*/ 232040 w 4412154"/>
              <a:gd name="connsiteY0" fmla="*/ 1436727 h 4779482"/>
              <a:gd name="connsiteX1" fmla="*/ 2311211 w 4412154"/>
              <a:gd name="connsiteY1" fmla="*/ 10749 h 4779482"/>
              <a:gd name="connsiteX2" fmla="*/ 4412154 w 4412154"/>
              <a:gd name="connsiteY2" fmla="*/ 2166162 h 4779482"/>
              <a:gd name="connsiteX3" fmla="*/ 2311211 w 4412154"/>
              <a:gd name="connsiteY3" fmla="*/ 4267105 h 4779482"/>
              <a:gd name="connsiteX4" fmla="*/ 938700 w 4412154"/>
              <a:gd name="connsiteY4" fmla="*/ 4337665 h 4779482"/>
              <a:gd name="connsiteX5" fmla="*/ 500600 w 4412154"/>
              <a:gd name="connsiteY5" fmla="*/ 4779482 h 4779482"/>
              <a:gd name="connsiteX6" fmla="*/ 89047 w 4412154"/>
              <a:gd name="connsiteY6" fmla="*/ 3673658 h 4779482"/>
              <a:gd name="connsiteX7" fmla="*/ 232040 w 4412154"/>
              <a:gd name="connsiteY7" fmla="*/ 1436727 h 4779482"/>
              <a:gd name="connsiteX0" fmla="*/ 172084 w 4352198"/>
              <a:gd name="connsiteY0" fmla="*/ 1439122 h 4781877"/>
              <a:gd name="connsiteX1" fmla="*/ 2251255 w 4352198"/>
              <a:gd name="connsiteY1" fmla="*/ 13144 h 4781877"/>
              <a:gd name="connsiteX2" fmla="*/ 4352198 w 4352198"/>
              <a:gd name="connsiteY2" fmla="*/ 2168557 h 4781877"/>
              <a:gd name="connsiteX3" fmla="*/ 2251255 w 4352198"/>
              <a:gd name="connsiteY3" fmla="*/ 4269500 h 4781877"/>
              <a:gd name="connsiteX4" fmla="*/ 878744 w 4352198"/>
              <a:gd name="connsiteY4" fmla="*/ 4340060 h 4781877"/>
              <a:gd name="connsiteX5" fmla="*/ 440644 w 4352198"/>
              <a:gd name="connsiteY5" fmla="*/ 4781877 h 4781877"/>
              <a:gd name="connsiteX6" fmla="*/ 29091 w 4352198"/>
              <a:gd name="connsiteY6" fmla="*/ 3676053 h 4781877"/>
              <a:gd name="connsiteX7" fmla="*/ 172084 w 4352198"/>
              <a:gd name="connsiteY7" fmla="*/ 1439122 h 4781877"/>
              <a:gd name="connsiteX0" fmla="*/ 172084 w 4352198"/>
              <a:gd name="connsiteY0" fmla="*/ 1426604 h 4769359"/>
              <a:gd name="connsiteX1" fmla="*/ 2251255 w 4352198"/>
              <a:gd name="connsiteY1" fmla="*/ 626 h 4769359"/>
              <a:gd name="connsiteX2" fmla="*/ 4352198 w 4352198"/>
              <a:gd name="connsiteY2" fmla="*/ 2156039 h 4769359"/>
              <a:gd name="connsiteX3" fmla="*/ 2251255 w 4352198"/>
              <a:gd name="connsiteY3" fmla="*/ 4256982 h 4769359"/>
              <a:gd name="connsiteX4" fmla="*/ 878744 w 4352198"/>
              <a:gd name="connsiteY4" fmla="*/ 4327542 h 4769359"/>
              <a:gd name="connsiteX5" fmla="*/ 440644 w 4352198"/>
              <a:gd name="connsiteY5" fmla="*/ 4769359 h 4769359"/>
              <a:gd name="connsiteX6" fmla="*/ 29091 w 4352198"/>
              <a:gd name="connsiteY6" fmla="*/ 3663535 h 4769359"/>
              <a:gd name="connsiteX7" fmla="*/ 172084 w 4352198"/>
              <a:gd name="connsiteY7" fmla="*/ 1426604 h 4769359"/>
              <a:gd name="connsiteX0" fmla="*/ 172084 w 4352198"/>
              <a:gd name="connsiteY0" fmla="*/ 1427201 h 4769956"/>
              <a:gd name="connsiteX1" fmla="*/ 2251255 w 4352198"/>
              <a:gd name="connsiteY1" fmla="*/ 1223 h 4769956"/>
              <a:gd name="connsiteX2" fmla="*/ 4352198 w 4352198"/>
              <a:gd name="connsiteY2" fmla="*/ 2156636 h 4769956"/>
              <a:gd name="connsiteX3" fmla="*/ 2251255 w 4352198"/>
              <a:gd name="connsiteY3" fmla="*/ 4257579 h 4769956"/>
              <a:gd name="connsiteX4" fmla="*/ 878744 w 4352198"/>
              <a:gd name="connsiteY4" fmla="*/ 4328139 h 4769956"/>
              <a:gd name="connsiteX5" fmla="*/ 440644 w 4352198"/>
              <a:gd name="connsiteY5" fmla="*/ 4769956 h 4769956"/>
              <a:gd name="connsiteX6" fmla="*/ 29091 w 4352198"/>
              <a:gd name="connsiteY6" fmla="*/ 3664132 h 4769956"/>
              <a:gd name="connsiteX7" fmla="*/ 172084 w 4352198"/>
              <a:gd name="connsiteY7" fmla="*/ 1427201 h 4769956"/>
              <a:gd name="connsiteX0" fmla="*/ 112477 w 4391864"/>
              <a:gd name="connsiteY0" fmla="*/ 1575264 h 4776397"/>
              <a:gd name="connsiteX1" fmla="*/ 2290921 w 4391864"/>
              <a:gd name="connsiteY1" fmla="*/ 7664 h 4776397"/>
              <a:gd name="connsiteX2" fmla="*/ 4391864 w 4391864"/>
              <a:gd name="connsiteY2" fmla="*/ 2163077 h 4776397"/>
              <a:gd name="connsiteX3" fmla="*/ 2290921 w 4391864"/>
              <a:gd name="connsiteY3" fmla="*/ 4264020 h 4776397"/>
              <a:gd name="connsiteX4" fmla="*/ 918410 w 4391864"/>
              <a:gd name="connsiteY4" fmla="*/ 4334580 h 4776397"/>
              <a:gd name="connsiteX5" fmla="*/ 480310 w 4391864"/>
              <a:gd name="connsiteY5" fmla="*/ 4776397 h 4776397"/>
              <a:gd name="connsiteX6" fmla="*/ 68757 w 4391864"/>
              <a:gd name="connsiteY6" fmla="*/ 3670573 h 4776397"/>
              <a:gd name="connsiteX7" fmla="*/ 112477 w 4391864"/>
              <a:gd name="connsiteY7" fmla="*/ 1575264 h 4776397"/>
              <a:gd name="connsiteX0" fmla="*/ 83869 w 4363256"/>
              <a:gd name="connsiteY0" fmla="*/ 1574353 h 4775486"/>
              <a:gd name="connsiteX1" fmla="*/ 2262313 w 4363256"/>
              <a:gd name="connsiteY1" fmla="*/ 6753 h 4775486"/>
              <a:gd name="connsiteX2" fmla="*/ 4363256 w 4363256"/>
              <a:gd name="connsiteY2" fmla="*/ 2162166 h 4775486"/>
              <a:gd name="connsiteX3" fmla="*/ 2262313 w 4363256"/>
              <a:gd name="connsiteY3" fmla="*/ 4263109 h 4775486"/>
              <a:gd name="connsiteX4" fmla="*/ 889802 w 4363256"/>
              <a:gd name="connsiteY4" fmla="*/ 4333669 h 4775486"/>
              <a:gd name="connsiteX5" fmla="*/ 451702 w 4363256"/>
              <a:gd name="connsiteY5" fmla="*/ 4775486 h 4775486"/>
              <a:gd name="connsiteX6" fmla="*/ 40149 w 4363256"/>
              <a:gd name="connsiteY6" fmla="*/ 3669662 h 4775486"/>
              <a:gd name="connsiteX7" fmla="*/ 83869 w 4363256"/>
              <a:gd name="connsiteY7" fmla="*/ 1574353 h 4775486"/>
              <a:gd name="connsiteX0" fmla="*/ 159267 w 4438654"/>
              <a:gd name="connsiteY0" fmla="*/ 1574002 h 4775135"/>
              <a:gd name="connsiteX1" fmla="*/ 2337711 w 4438654"/>
              <a:gd name="connsiteY1" fmla="*/ 6402 h 4775135"/>
              <a:gd name="connsiteX2" fmla="*/ 4438654 w 4438654"/>
              <a:gd name="connsiteY2" fmla="*/ 2161815 h 4775135"/>
              <a:gd name="connsiteX3" fmla="*/ 2337711 w 4438654"/>
              <a:gd name="connsiteY3" fmla="*/ 4262758 h 4775135"/>
              <a:gd name="connsiteX4" fmla="*/ 965200 w 4438654"/>
              <a:gd name="connsiteY4" fmla="*/ 4333318 h 4775135"/>
              <a:gd name="connsiteX5" fmla="*/ 527100 w 4438654"/>
              <a:gd name="connsiteY5" fmla="*/ 4775135 h 4775135"/>
              <a:gd name="connsiteX6" fmla="*/ 203788 w 4438654"/>
              <a:gd name="connsiteY6" fmla="*/ 3701992 h 4775135"/>
              <a:gd name="connsiteX7" fmla="*/ 159267 w 4438654"/>
              <a:gd name="connsiteY7" fmla="*/ 1574002 h 4775135"/>
              <a:gd name="connsiteX0" fmla="*/ 159267 w 4438654"/>
              <a:gd name="connsiteY0" fmla="*/ 1574002 h 4829605"/>
              <a:gd name="connsiteX1" fmla="*/ 2337711 w 4438654"/>
              <a:gd name="connsiteY1" fmla="*/ 6402 h 4829605"/>
              <a:gd name="connsiteX2" fmla="*/ 4438654 w 4438654"/>
              <a:gd name="connsiteY2" fmla="*/ 2161815 h 4829605"/>
              <a:gd name="connsiteX3" fmla="*/ 2337711 w 4438654"/>
              <a:gd name="connsiteY3" fmla="*/ 4262758 h 4829605"/>
              <a:gd name="connsiteX4" fmla="*/ 965200 w 4438654"/>
              <a:gd name="connsiteY4" fmla="*/ 4333318 h 4829605"/>
              <a:gd name="connsiteX5" fmla="*/ 460918 w 4438654"/>
              <a:gd name="connsiteY5" fmla="*/ 4829605 h 4829605"/>
              <a:gd name="connsiteX6" fmla="*/ 203788 w 4438654"/>
              <a:gd name="connsiteY6" fmla="*/ 3701992 h 4829605"/>
              <a:gd name="connsiteX7" fmla="*/ 159267 w 4438654"/>
              <a:gd name="connsiteY7" fmla="*/ 1574002 h 4829605"/>
              <a:gd name="connsiteX0" fmla="*/ 61223 w 4340610"/>
              <a:gd name="connsiteY0" fmla="*/ 1573112 h 4828715"/>
              <a:gd name="connsiteX1" fmla="*/ 2239667 w 4340610"/>
              <a:gd name="connsiteY1" fmla="*/ 5512 h 4828715"/>
              <a:gd name="connsiteX2" fmla="*/ 4340610 w 4340610"/>
              <a:gd name="connsiteY2" fmla="*/ 2160925 h 4828715"/>
              <a:gd name="connsiteX3" fmla="*/ 2239667 w 4340610"/>
              <a:gd name="connsiteY3" fmla="*/ 4261868 h 4828715"/>
              <a:gd name="connsiteX4" fmla="*/ 867156 w 4340610"/>
              <a:gd name="connsiteY4" fmla="*/ 4332428 h 4828715"/>
              <a:gd name="connsiteX5" fmla="*/ 362874 w 4340610"/>
              <a:gd name="connsiteY5" fmla="*/ 4828715 h 4828715"/>
              <a:gd name="connsiteX6" fmla="*/ 105744 w 4340610"/>
              <a:gd name="connsiteY6" fmla="*/ 3701102 h 4828715"/>
              <a:gd name="connsiteX7" fmla="*/ 61223 w 4340610"/>
              <a:gd name="connsiteY7" fmla="*/ 1573112 h 4828715"/>
              <a:gd name="connsiteX0" fmla="*/ 61223 w 4340610"/>
              <a:gd name="connsiteY0" fmla="*/ 1567947 h 4823550"/>
              <a:gd name="connsiteX1" fmla="*/ 2239667 w 4340610"/>
              <a:gd name="connsiteY1" fmla="*/ 347 h 4823550"/>
              <a:gd name="connsiteX2" fmla="*/ 4340610 w 4340610"/>
              <a:gd name="connsiteY2" fmla="*/ 2155760 h 4823550"/>
              <a:gd name="connsiteX3" fmla="*/ 2239667 w 4340610"/>
              <a:gd name="connsiteY3" fmla="*/ 4256703 h 4823550"/>
              <a:gd name="connsiteX4" fmla="*/ 867156 w 4340610"/>
              <a:gd name="connsiteY4" fmla="*/ 4327263 h 4823550"/>
              <a:gd name="connsiteX5" fmla="*/ 362874 w 4340610"/>
              <a:gd name="connsiteY5" fmla="*/ 4823550 h 4823550"/>
              <a:gd name="connsiteX6" fmla="*/ 105744 w 4340610"/>
              <a:gd name="connsiteY6" fmla="*/ 3695937 h 4823550"/>
              <a:gd name="connsiteX7" fmla="*/ 61223 w 4340610"/>
              <a:gd name="connsiteY7" fmla="*/ 1567947 h 4823550"/>
              <a:gd name="connsiteX0" fmla="*/ 61223 w 4340610"/>
              <a:gd name="connsiteY0" fmla="*/ 1567676 h 4823279"/>
              <a:gd name="connsiteX1" fmla="*/ 2239667 w 4340610"/>
              <a:gd name="connsiteY1" fmla="*/ 76 h 4823279"/>
              <a:gd name="connsiteX2" fmla="*/ 4340610 w 4340610"/>
              <a:gd name="connsiteY2" fmla="*/ 2155489 h 4823279"/>
              <a:gd name="connsiteX3" fmla="*/ 2239667 w 4340610"/>
              <a:gd name="connsiteY3" fmla="*/ 4256432 h 4823279"/>
              <a:gd name="connsiteX4" fmla="*/ 867156 w 4340610"/>
              <a:gd name="connsiteY4" fmla="*/ 4326992 h 4823279"/>
              <a:gd name="connsiteX5" fmla="*/ 362874 w 4340610"/>
              <a:gd name="connsiteY5" fmla="*/ 4823279 h 4823279"/>
              <a:gd name="connsiteX6" fmla="*/ 105744 w 4340610"/>
              <a:gd name="connsiteY6" fmla="*/ 3695666 h 4823279"/>
              <a:gd name="connsiteX7" fmla="*/ 61223 w 4340610"/>
              <a:gd name="connsiteY7" fmla="*/ 1567676 h 4823279"/>
              <a:gd name="connsiteX0" fmla="*/ 178864 w 4458251"/>
              <a:gd name="connsiteY0" fmla="*/ 1567685 h 4823288"/>
              <a:gd name="connsiteX1" fmla="*/ 2357308 w 4458251"/>
              <a:gd name="connsiteY1" fmla="*/ 85 h 4823288"/>
              <a:gd name="connsiteX2" fmla="*/ 4458251 w 4458251"/>
              <a:gd name="connsiteY2" fmla="*/ 2155498 h 4823288"/>
              <a:gd name="connsiteX3" fmla="*/ 2357308 w 4458251"/>
              <a:gd name="connsiteY3" fmla="*/ 4256441 h 4823288"/>
              <a:gd name="connsiteX4" fmla="*/ 984797 w 4458251"/>
              <a:gd name="connsiteY4" fmla="*/ 4327001 h 4823288"/>
              <a:gd name="connsiteX5" fmla="*/ 480515 w 4458251"/>
              <a:gd name="connsiteY5" fmla="*/ 4823288 h 4823288"/>
              <a:gd name="connsiteX6" fmla="*/ 168234 w 4458251"/>
              <a:gd name="connsiteY6" fmla="*/ 3336174 h 4823288"/>
              <a:gd name="connsiteX7" fmla="*/ 178864 w 4458251"/>
              <a:gd name="connsiteY7" fmla="*/ 1567685 h 4823288"/>
              <a:gd name="connsiteX0" fmla="*/ 176065 w 4455452"/>
              <a:gd name="connsiteY0" fmla="*/ 1567685 h 4823288"/>
              <a:gd name="connsiteX1" fmla="*/ 2354509 w 4455452"/>
              <a:gd name="connsiteY1" fmla="*/ 85 h 4823288"/>
              <a:gd name="connsiteX2" fmla="*/ 4455452 w 4455452"/>
              <a:gd name="connsiteY2" fmla="*/ 2155498 h 4823288"/>
              <a:gd name="connsiteX3" fmla="*/ 2354509 w 4455452"/>
              <a:gd name="connsiteY3" fmla="*/ 4256441 h 4823288"/>
              <a:gd name="connsiteX4" fmla="*/ 981998 w 4455452"/>
              <a:gd name="connsiteY4" fmla="*/ 4327001 h 4823288"/>
              <a:gd name="connsiteX5" fmla="*/ 477716 w 4455452"/>
              <a:gd name="connsiteY5" fmla="*/ 4823288 h 4823288"/>
              <a:gd name="connsiteX6" fmla="*/ 165435 w 4455452"/>
              <a:gd name="connsiteY6" fmla="*/ 3336174 h 4823288"/>
              <a:gd name="connsiteX7" fmla="*/ 176065 w 4455452"/>
              <a:gd name="connsiteY7" fmla="*/ 1567685 h 4823288"/>
              <a:gd name="connsiteX0" fmla="*/ 103288 w 4382675"/>
              <a:gd name="connsiteY0" fmla="*/ 1567689 h 4823292"/>
              <a:gd name="connsiteX1" fmla="*/ 2281732 w 4382675"/>
              <a:gd name="connsiteY1" fmla="*/ 89 h 4823292"/>
              <a:gd name="connsiteX2" fmla="*/ 4382675 w 4382675"/>
              <a:gd name="connsiteY2" fmla="*/ 2155502 h 4823292"/>
              <a:gd name="connsiteX3" fmla="*/ 2281732 w 4382675"/>
              <a:gd name="connsiteY3" fmla="*/ 4256445 h 4823292"/>
              <a:gd name="connsiteX4" fmla="*/ 909221 w 4382675"/>
              <a:gd name="connsiteY4" fmla="*/ 4327005 h 4823292"/>
              <a:gd name="connsiteX5" fmla="*/ 404939 w 4382675"/>
              <a:gd name="connsiteY5" fmla="*/ 4823292 h 4823292"/>
              <a:gd name="connsiteX6" fmla="*/ 92658 w 4382675"/>
              <a:gd name="connsiteY6" fmla="*/ 3336178 h 4823292"/>
              <a:gd name="connsiteX7" fmla="*/ 103288 w 4382675"/>
              <a:gd name="connsiteY7" fmla="*/ 1567689 h 4823292"/>
              <a:gd name="connsiteX0" fmla="*/ 88921 w 4368308"/>
              <a:gd name="connsiteY0" fmla="*/ 1567698 h 4823301"/>
              <a:gd name="connsiteX1" fmla="*/ 2267365 w 4368308"/>
              <a:gd name="connsiteY1" fmla="*/ 98 h 4823301"/>
              <a:gd name="connsiteX2" fmla="*/ 4368308 w 4368308"/>
              <a:gd name="connsiteY2" fmla="*/ 2155511 h 4823301"/>
              <a:gd name="connsiteX3" fmla="*/ 2267365 w 4368308"/>
              <a:gd name="connsiteY3" fmla="*/ 4256454 h 4823301"/>
              <a:gd name="connsiteX4" fmla="*/ 894854 w 4368308"/>
              <a:gd name="connsiteY4" fmla="*/ 4327014 h 4823301"/>
              <a:gd name="connsiteX5" fmla="*/ 390572 w 4368308"/>
              <a:gd name="connsiteY5" fmla="*/ 4823301 h 4823301"/>
              <a:gd name="connsiteX6" fmla="*/ 78291 w 4368308"/>
              <a:gd name="connsiteY6" fmla="*/ 3336187 h 4823301"/>
              <a:gd name="connsiteX7" fmla="*/ 88921 w 4368308"/>
              <a:gd name="connsiteY7" fmla="*/ 1567698 h 4823301"/>
              <a:gd name="connsiteX0" fmla="*/ 180228 w 4459615"/>
              <a:gd name="connsiteY0" fmla="*/ 1567687 h 4823290"/>
              <a:gd name="connsiteX1" fmla="*/ 2358672 w 4459615"/>
              <a:gd name="connsiteY1" fmla="*/ 87 h 4823290"/>
              <a:gd name="connsiteX2" fmla="*/ 4459615 w 4459615"/>
              <a:gd name="connsiteY2" fmla="*/ 2155500 h 4823290"/>
              <a:gd name="connsiteX3" fmla="*/ 2358672 w 4459615"/>
              <a:gd name="connsiteY3" fmla="*/ 4256443 h 4823290"/>
              <a:gd name="connsiteX4" fmla="*/ 986161 w 4459615"/>
              <a:gd name="connsiteY4" fmla="*/ 4327003 h 4823290"/>
              <a:gd name="connsiteX5" fmla="*/ 481879 w 4459615"/>
              <a:gd name="connsiteY5" fmla="*/ 4823290 h 4823290"/>
              <a:gd name="connsiteX6" fmla="*/ 158568 w 4459615"/>
              <a:gd name="connsiteY6" fmla="*/ 3434223 h 4823290"/>
              <a:gd name="connsiteX7" fmla="*/ 180228 w 4459615"/>
              <a:gd name="connsiteY7" fmla="*/ 1567687 h 4823290"/>
              <a:gd name="connsiteX0" fmla="*/ 195252 w 4474639"/>
              <a:gd name="connsiteY0" fmla="*/ 1567687 h 4823290"/>
              <a:gd name="connsiteX1" fmla="*/ 2373696 w 4474639"/>
              <a:gd name="connsiteY1" fmla="*/ 87 h 4823290"/>
              <a:gd name="connsiteX2" fmla="*/ 4474639 w 4474639"/>
              <a:gd name="connsiteY2" fmla="*/ 2155500 h 4823290"/>
              <a:gd name="connsiteX3" fmla="*/ 2373696 w 4474639"/>
              <a:gd name="connsiteY3" fmla="*/ 4256443 h 4823290"/>
              <a:gd name="connsiteX4" fmla="*/ 1001185 w 4474639"/>
              <a:gd name="connsiteY4" fmla="*/ 4327003 h 4823290"/>
              <a:gd name="connsiteX5" fmla="*/ 496903 w 4474639"/>
              <a:gd name="connsiteY5" fmla="*/ 4823290 h 4823290"/>
              <a:gd name="connsiteX6" fmla="*/ 173592 w 4474639"/>
              <a:gd name="connsiteY6" fmla="*/ 3434223 h 4823290"/>
              <a:gd name="connsiteX7" fmla="*/ 195252 w 4474639"/>
              <a:gd name="connsiteY7" fmla="*/ 1567687 h 4823290"/>
              <a:gd name="connsiteX0" fmla="*/ 120852 w 4400239"/>
              <a:gd name="connsiteY0" fmla="*/ 1567692 h 4823295"/>
              <a:gd name="connsiteX1" fmla="*/ 2299296 w 4400239"/>
              <a:gd name="connsiteY1" fmla="*/ 92 h 4823295"/>
              <a:gd name="connsiteX2" fmla="*/ 4400239 w 4400239"/>
              <a:gd name="connsiteY2" fmla="*/ 2155505 h 4823295"/>
              <a:gd name="connsiteX3" fmla="*/ 2299296 w 4400239"/>
              <a:gd name="connsiteY3" fmla="*/ 4256448 h 4823295"/>
              <a:gd name="connsiteX4" fmla="*/ 926785 w 4400239"/>
              <a:gd name="connsiteY4" fmla="*/ 4327008 h 4823295"/>
              <a:gd name="connsiteX5" fmla="*/ 422503 w 4400239"/>
              <a:gd name="connsiteY5" fmla="*/ 4823295 h 4823295"/>
              <a:gd name="connsiteX6" fmla="*/ 99192 w 4400239"/>
              <a:gd name="connsiteY6" fmla="*/ 3434228 h 4823295"/>
              <a:gd name="connsiteX7" fmla="*/ 120852 w 4400239"/>
              <a:gd name="connsiteY7" fmla="*/ 1567692 h 4823295"/>
              <a:gd name="connsiteX0" fmla="*/ 143484 w 4422871"/>
              <a:gd name="connsiteY0" fmla="*/ 1567692 h 4823295"/>
              <a:gd name="connsiteX1" fmla="*/ 2321928 w 4422871"/>
              <a:gd name="connsiteY1" fmla="*/ 92 h 4823295"/>
              <a:gd name="connsiteX2" fmla="*/ 4422871 w 4422871"/>
              <a:gd name="connsiteY2" fmla="*/ 2155505 h 4823295"/>
              <a:gd name="connsiteX3" fmla="*/ 2321928 w 4422871"/>
              <a:gd name="connsiteY3" fmla="*/ 4256448 h 4823295"/>
              <a:gd name="connsiteX4" fmla="*/ 949417 w 4422871"/>
              <a:gd name="connsiteY4" fmla="*/ 4327008 h 4823295"/>
              <a:gd name="connsiteX5" fmla="*/ 445135 w 4422871"/>
              <a:gd name="connsiteY5" fmla="*/ 4823295 h 4823295"/>
              <a:gd name="connsiteX6" fmla="*/ 121824 w 4422871"/>
              <a:gd name="connsiteY6" fmla="*/ 3434228 h 4823295"/>
              <a:gd name="connsiteX7" fmla="*/ 143484 w 4422871"/>
              <a:gd name="connsiteY7" fmla="*/ 1567692 h 4823295"/>
              <a:gd name="connsiteX0" fmla="*/ 103657 w 4383044"/>
              <a:gd name="connsiteY0" fmla="*/ 1567675 h 4823278"/>
              <a:gd name="connsiteX1" fmla="*/ 2282101 w 4383044"/>
              <a:gd name="connsiteY1" fmla="*/ 75 h 4823278"/>
              <a:gd name="connsiteX2" fmla="*/ 4383044 w 4383044"/>
              <a:gd name="connsiteY2" fmla="*/ 2155488 h 4823278"/>
              <a:gd name="connsiteX3" fmla="*/ 2282101 w 4383044"/>
              <a:gd name="connsiteY3" fmla="*/ 4256431 h 4823278"/>
              <a:gd name="connsiteX4" fmla="*/ 909590 w 4383044"/>
              <a:gd name="connsiteY4" fmla="*/ 4326991 h 4823278"/>
              <a:gd name="connsiteX5" fmla="*/ 405308 w 4383044"/>
              <a:gd name="connsiteY5" fmla="*/ 4823278 h 4823278"/>
              <a:gd name="connsiteX6" fmla="*/ 81997 w 4383044"/>
              <a:gd name="connsiteY6" fmla="*/ 3434211 h 4823278"/>
              <a:gd name="connsiteX7" fmla="*/ 103657 w 4383044"/>
              <a:gd name="connsiteY7" fmla="*/ 1567675 h 4823278"/>
              <a:gd name="connsiteX0" fmla="*/ 103657 w 4383044"/>
              <a:gd name="connsiteY0" fmla="*/ 1567895 h 4823498"/>
              <a:gd name="connsiteX1" fmla="*/ 2282101 w 4383044"/>
              <a:gd name="connsiteY1" fmla="*/ 295 h 4823498"/>
              <a:gd name="connsiteX2" fmla="*/ 4383044 w 4383044"/>
              <a:gd name="connsiteY2" fmla="*/ 2155708 h 4823498"/>
              <a:gd name="connsiteX3" fmla="*/ 2282101 w 4383044"/>
              <a:gd name="connsiteY3" fmla="*/ 4256651 h 4823498"/>
              <a:gd name="connsiteX4" fmla="*/ 909590 w 4383044"/>
              <a:gd name="connsiteY4" fmla="*/ 4327211 h 4823498"/>
              <a:gd name="connsiteX5" fmla="*/ 405308 w 4383044"/>
              <a:gd name="connsiteY5" fmla="*/ 4823498 h 4823498"/>
              <a:gd name="connsiteX6" fmla="*/ 81997 w 4383044"/>
              <a:gd name="connsiteY6" fmla="*/ 3434431 h 4823498"/>
              <a:gd name="connsiteX7" fmla="*/ 103657 w 4383044"/>
              <a:gd name="connsiteY7" fmla="*/ 1567895 h 4823498"/>
              <a:gd name="connsiteX0" fmla="*/ 103657 w 4384183"/>
              <a:gd name="connsiteY0" fmla="*/ 1567895 h 4823498"/>
              <a:gd name="connsiteX1" fmla="*/ 2282101 w 4384183"/>
              <a:gd name="connsiteY1" fmla="*/ 295 h 4823498"/>
              <a:gd name="connsiteX2" fmla="*/ 4383044 w 4384183"/>
              <a:gd name="connsiteY2" fmla="*/ 2155708 h 4823498"/>
              <a:gd name="connsiteX3" fmla="*/ 2282101 w 4384183"/>
              <a:gd name="connsiteY3" fmla="*/ 4256651 h 4823498"/>
              <a:gd name="connsiteX4" fmla="*/ 909590 w 4384183"/>
              <a:gd name="connsiteY4" fmla="*/ 4327211 h 4823498"/>
              <a:gd name="connsiteX5" fmla="*/ 405308 w 4384183"/>
              <a:gd name="connsiteY5" fmla="*/ 4823498 h 4823498"/>
              <a:gd name="connsiteX6" fmla="*/ 81997 w 4384183"/>
              <a:gd name="connsiteY6" fmla="*/ 3434431 h 4823498"/>
              <a:gd name="connsiteX7" fmla="*/ 103657 w 4384183"/>
              <a:gd name="connsiteY7" fmla="*/ 1567895 h 4823498"/>
              <a:gd name="connsiteX0" fmla="*/ 91688 w 4372214"/>
              <a:gd name="connsiteY0" fmla="*/ 1567901 h 4823504"/>
              <a:gd name="connsiteX1" fmla="*/ 2270132 w 4372214"/>
              <a:gd name="connsiteY1" fmla="*/ 301 h 4823504"/>
              <a:gd name="connsiteX2" fmla="*/ 4371075 w 4372214"/>
              <a:gd name="connsiteY2" fmla="*/ 2155714 h 4823504"/>
              <a:gd name="connsiteX3" fmla="*/ 2270132 w 4372214"/>
              <a:gd name="connsiteY3" fmla="*/ 4256657 h 4823504"/>
              <a:gd name="connsiteX4" fmla="*/ 897621 w 4372214"/>
              <a:gd name="connsiteY4" fmla="*/ 4327217 h 4823504"/>
              <a:gd name="connsiteX5" fmla="*/ 393339 w 4372214"/>
              <a:gd name="connsiteY5" fmla="*/ 4823504 h 4823504"/>
              <a:gd name="connsiteX6" fmla="*/ 70028 w 4372214"/>
              <a:gd name="connsiteY6" fmla="*/ 3434437 h 4823504"/>
              <a:gd name="connsiteX7" fmla="*/ 91688 w 4372214"/>
              <a:gd name="connsiteY7" fmla="*/ 1567901 h 4823504"/>
              <a:gd name="connsiteX0" fmla="*/ 91688 w 4372140"/>
              <a:gd name="connsiteY0" fmla="*/ 1567901 h 4823504"/>
              <a:gd name="connsiteX1" fmla="*/ 2270132 w 4372140"/>
              <a:gd name="connsiteY1" fmla="*/ 301 h 4823504"/>
              <a:gd name="connsiteX2" fmla="*/ 4371075 w 4372140"/>
              <a:gd name="connsiteY2" fmla="*/ 2155714 h 4823504"/>
              <a:gd name="connsiteX3" fmla="*/ 2182260 w 4372140"/>
              <a:gd name="connsiteY3" fmla="*/ 4311128 h 4823504"/>
              <a:gd name="connsiteX4" fmla="*/ 897621 w 4372140"/>
              <a:gd name="connsiteY4" fmla="*/ 4327217 h 4823504"/>
              <a:gd name="connsiteX5" fmla="*/ 393339 w 4372140"/>
              <a:gd name="connsiteY5" fmla="*/ 4823504 h 4823504"/>
              <a:gd name="connsiteX6" fmla="*/ 70028 w 4372140"/>
              <a:gd name="connsiteY6" fmla="*/ 3434437 h 4823504"/>
              <a:gd name="connsiteX7" fmla="*/ 91688 w 4372140"/>
              <a:gd name="connsiteY7" fmla="*/ 1567901 h 4823504"/>
              <a:gd name="connsiteX0" fmla="*/ 91688 w 4372115"/>
              <a:gd name="connsiteY0" fmla="*/ 1567901 h 4823504"/>
              <a:gd name="connsiteX1" fmla="*/ 2270132 w 4372115"/>
              <a:gd name="connsiteY1" fmla="*/ 301 h 4823504"/>
              <a:gd name="connsiteX2" fmla="*/ 4371075 w 4372115"/>
              <a:gd name="connsiteY2" fmla="*/ 2155714 h 4823504"/>
              <a:gd name="connsiteX3" fmla="*/ 2182260 w 4372115"/>
              <a:gd name="connsiteY3" fmla="*/ 4311128 h 4823504"/>
              <a:gd name="connsiteX4" fmla="*/ 897621 w 4372115"/>
              <a:gd name="connsiteY4" fmla="*/ 4327217 h 4823504"/>
              <a:gd name="connsiteX5" fmla="*/ 393339 w 4372115"/>
              <a:gd name="connsiteY5" fmla="*/ 4823504 h 4823504"/>
              <a:gd name="connsiteX6" fmla="*/ 70028 w 4372115"/>
              <a:gd name="connsiteY6" fmla="*/ 3434437 h 4823504"/>
              <a:gd name="connsiteX7" fmla="*/ 91688 w 4372115"/>
              <a:gd name="connsiteY7" fmla="*/ 1567901 h 4823504"/>
              <a:gd name="connsiteX0" fmla="*/ 91688 w 4372133"/>
              <a:gd name="connsiteY0" fmla="*/ 1567901 h 4823504"/>
              <a:gd name="connsiteX1" fmla="*/ 2270132 w 4372133"/>
              <a:gd name="connsiteY1" fmla="*/ 301 h 4823504"/>
              <a:gd name="connsiteX2" fmla="*/ 4371075 w 4372133"/>
              <a:gd name="connsiteY2" fmla="*/ 2155714 h 4823504"/>
              <a:gd name="connsiteX3" fmla="*/ 2182260 w 4372133"/>
              <a:gd name="connsiteY3" fmla="*/ 4311128 h 4823504"/>
              <a:gd name="connsiteX4" fmla="*/ 897621 w 4372133"/>
              <a:gd name="connsiteY4" fmla="*/ 4327217 h 4823504"/>
              <a:gd name="connsiteX5" fmla="*/ 393339 w 4372133"/>
              <a:gd name="connsiteY5" fmla="*/ 4823504 h 4823504"/>
              <a:gd name="connsiteX6" fmla="*/ 70028 w 4372133"/>
              <a:gd name="connsiteY6" fmla="*/ 3434437 h 4823504"/>
              <a:gd name="connsiteX7" fmla="*/ 91688 w 4372133"/>
              <a:gd name="connsiteY7" fmla="*/ 1567901 h 4823504"/>
              <a:gd name="connsiteX0" fmla="*/ 91688 w 4371074"/>
              <a:gd name="connsiteY0" fmla="*/ 1567901 h 4823504"/>
              <a:gd name="connsiteX1" fmla="*/ 2270132 w 4371074"/>
              <a:gd name="connsiteY1" fmla="*/ 301 h 4823504"/>
              <a:gd name="connsiteX2" fmla="*/ 4371075 w 4371074"/>
              <a:gd name="connsiteY2" fmla="*/ 2155714 h 4823504"/>
              <a:gd name="connsiteX3" fmla="*/ 2182260 w 4371074"/>
              <a:gd name="connsiteY3" fmla="*/ 4311128 h 4823504"/>
              <a:gd name="connsiteX4" fmla="*/ 897621 w 4371074"/>
              <a:gd name="connsiteY4" fmla="*/ 4327217 h 4823504"/>
              <a:gd name="connsiteX5" fmla="*/ 393339 w 4371074"/>
              <a:gd name="connsiteY5" fmla="*/ 4823504 h 4823504"/>
              <a:gd name="connsiteX6" fmla="*/ 70028 w 4371074"/>
              <a:gd name="connsiteY6" fmla="*/ 3434437 h 4823504"/>
              <a:gd name="connsiteX7" fmla="*/ 91688 w 4371074"/>
              <a:gd name="connsiteY7" fmla="*/ 1567901 h 4823504"/>
              <a:gd name="connsiteX0" fmla="*/ 91688 w 4371075"/>
              <a:gd name="connsiteY0" fmla="*/ 1567901 h 4823504"/>
              <a:gd name="connsiteX1" fmla="*/ 2270132 w 4371075"/>
              <a:gd name="connsiteY1" fmla="*/ 301 h 4823504"/>
              <a:gd name="connsiteX2" fmla="*/ 4371075 w 4371075"/>
              <a:gd name="connsiteY2" fmla="*/ 2155714 h 4823504"/>
              <a:gd name="connsiteX3" fmla="*/ 2182260 w 4371075"/>
              <a:gd name="connsiteY3" fmla="*/ 4311128 h 4823504"/>
              <a:gd name="connsiteX4" fmla="*/ 897621 w 4371075"/>
              <a:gd name="connsiteY4" fmla="*/ 4327217 h 4823504"/>
              <a:gd name="connsiteX5" fmla="*/ 393339 w 4371075"/>
              <a:gd name="connsiteY5" fmla="*/ 4823504 h 4823504"/>
              <a:gd name="connsiteX6" fmla="*/ 70028 w 4371075"/>
              <a:gd name="connsiteY6" fmla="*/ 3434437 h 4823504"/>
              <a:gd name="connsiteX7" fmla="*/ 91688 w 4371075"/>
              <a:gd name="connsiteY7" fmla="*/ 1567901 h 4823504"/>
              <a:gd name="connsiteX0" fmla="*/ 91688 w 4371075"/>
              <a:gd name="connsiteY0" fmla="*/ 1567901 h 4823504"/>
              <a:gd name="connsiteX1" fmla="*/ 2270132 w 4371075"/>
              <a:gd name="connsiteY1" fmla="*/ 301 h 4823504"/>
              <a:gd name="connsiteX2" fmla="*/ 4371075 w 4371075"/>
              <a:gd name="connsiteY2" fmla="*/ 2155714 h 4823504"/>
              <a:gd name="connsiteX3" fmla="*/ 2182260 w 4371075"/>
              <a:gd name="connsiteY3" fmla="*/ 4311128 h 4823504"/>
              <a:gd name="connsiteX4" fmla="*/ 897621 w 4371075"/>
              <a:gd name="connsiteY4" fmla="*/ 4327217 h 4823504"/>
              <a:gd name="connsiteX5" fmla="*/ 393339 w 4371075"/>
              <a:gd name="connsiteY5" fmla="*/ 4823504 h 4823504"/>
              <a:gd name="connsiteX6" fmla="*/ 70028 w 4371075"/>
              <a:gd name="connsiteY6" fmla="*/ 3434437 h 4823504"/>
              <a:gd name="connsiteX7" fmla="*/ 91688 w 4371075"/>
              <a:gd name="connsiteY7" fmla="*/ 1567901 h 48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1075" h="4823504">
                <a:moveTo>
                  <a:pt x="91688" y="1567901"/>
                </a:moveTo>
                <a:cubicBezTo>
                  <a:pt x="204678" y="1137167"/>
                  <a:pt x="784790" y="-21411"/>
                  <a:pt x="2270132" y="301"/>
                </a:cubicBezTo>
                <a:cubicBezTo>
                  <a:pt x="3755474" y="22013"/>
                  <a:pt x="4360092" y="1256851"/>
                  <a:pt x="4371075" y="2155714"/>
                </a:cubicBezTo>
                <a:cubicBezTo>
                  <a:pt x="4294373" y="3610170"/>
                  <a:pt x="3070060" y="4439442"/>
                  <a:pt x="2182260" y="4311128"/>
                </a:cubicBezTo>
                <a:cubicBezTo>
                  <a:pt x="1294460" y="4182814"/>
                  <a:pt x="988272" y="4240175"/>
                  <a:pt x="897621" y="4327217"/>
                </a:cubicBezTo>
                <a:cubicBezTo>
                  <a:pt x="608428" y="4468731"/>
                  <a:pt x="530978" y="4703071"/>
                  <a:pt x="393339" y="4823504"/>
                </a:cubicBezTo>
                <a:cubicBezTo>
                  <a:pt x="278640" y="4771887"/>
                  <a:pt x="127363" y="4027709"/>
                  <a:pt x="70028" y="3434437"/>
                </a:cubicBezTo>
                <a:cubicBezTo>
                  <a:pt x="-31426" y="2436887"/>
                  <a:pt x="-21302" y="1998635"/>
                  <a:pt x="91688" y="15679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8" name="Tekstin paikkamerkki 12">
            <a:extLst>
              <a:ext uri="{FF2B5EF4-FFF2-40B4-BE49-F238E27FC236}">
                <a16:creationId xmlns:a16="http://schemas.microsoft.com/office/drawing/2014/main" id="{6BD46230-BD12-472A-9BC8-2323310F2E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67053" y="4175097"/>
            <a:ext cx="2420728" cy="995967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1800" b="0" i="0" cap="none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2" name="Päivämäärän paikkamerkki 4">
            <a:extLst>
              <a:ext uri="{FF2B5EF4-FFF2-40B4-BE49-F238E27FC236}">
                <a16:creationId xmlns:a16="http://schemas.microsoft.com/office/drawing/2014/main" id="{D0196BEB-1451-455B-8F0F-C5E45225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>
                <a:solidFill>
                  <a:schemeClr val="tx2"/>
                </a:solidFill>
              </a:rPr>
              <a:t>20XX</a:t>
            </a:r>
          </a:p>
        </p:txBody>
      </p:sp>
      <p:sp>
        <p:nvSpPr>
          <p:cNvPr id="13" name="Alatunnisteen paikkamerkki 7">
            <a:extLst>
              <a:ext uri="{FF2B5EF4-FFF2-40B4-BE49-F238E27FC236}">
                <a16:creationId xmlns:a16="http://schemas.microsoft.com/office/drawing/2014/main" id="{3505D394-9C6A-402A-BF70-E7C0D9091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1657" y="6355976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383318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logolla ja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8">
            <a:extLst>
              <a:ext uri="{FF2B5EF4-FFF2-40B4-BE49-F238E27FC236}">
                <a16:creationId xmlns:a16="http://schemas.microsoft.com/office/drawing/2014/main" id="{9684CF7F-D051-47DA-95A3-51B166D4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5590" y="136899"/>
            <a:ext cx="49641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6FF615C-41ED-43E9-A5AE-8C5CEFF98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7" name="Otsikko 1">
            <a:extLst>
              <a:ext uri="{FF2B5EF4-FFF2-40B4-BE49-F238E27FC236}">
                <a16:creationId xmlns:a16="http://schemas.microsoft.com/office/drawing/2014/main" id="{CEE8054F-DF52-4F02-903E-0D85FA5EC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62" y="257033"/>
            <a:ext cx="11255828" cy="1187463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3600" b="1" cap="none" spc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Lisää otsikko napsauttamalla</a:t>
            </a:r>
          </a:p>
        </p:txBody>
      </p:sp>
      <p:sp>
        <p:nvSpPr>
          <p:cNvPr id="8" name="Tekstin paikkamerkki 12">
            <a:extLst>
              <a:ext uri="{FF2B5EF4-FFF2-40B4-BE49-F238E27FC236}">
                <a16:creationId xmlns:a16="http://schemas.microsoft.com/office/drawing/2014/main" id="{99075A3D-3C57-4F6E-BF8F-10EC63B4A1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9029" y="6215743"/>
            <a:ext cx="7228113" cy="649094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000" i="0" cap="none" spc="0" baseline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#onnistummeyhdessä</a:t>
            </a:r>
          </a:p>
        </p:txBody>
      </p:sp>
    </p:spTree>
    <p:extLst>
      <p:ext uri="{BB962C8B-B14F-4D97-AF65-F5344CB8AC3E}">
        <p14:creationId xmlns:p14="http://schemas.microsoft.com/office/powerpoint/2010/main" val="1646346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tumma nostotekstillä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ikka 10">
            <a:extLst>
              <a:ext uri="{FF2B5EF4-FFF2-40B4-BE49-F238E27FC236}">
                <a16:creationId xmlns:a16="http://schemas.microsoft.com/office/drawing/2014/main" id="{C985EDE1-FE1A-4043-AB3E-E13190B78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8509"/>
          </a:xfrm>
          <a:prstGeom prst="rect">
            <a:avLst/>
          </a:prstGeom>
        </p:spPr>
      </p:pic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EB031A3-B77B-4AB1-8AC8-9476D56391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409" y="6118241"/>
            <a:ext cx="1845079" cy="476361"/>
          </a:xfrm>
          <a:prstGeom prst="rect">
            <a:avLst/>
          </a:prstGeom>
        </p:spPr>
      </p:pic>
      <p:sp>
        <p:nvSpPr>
          <p:cNvPr id="10" name="Tekstin paikkamerkki 17">
            <a:extLst>
              <a:ext uri="{FF2B5EF4-FFF2-40B4-BE49-F238E27FC236}">
                <a16:creationId xmlns:a16="http://schemas.microsoft.com/office/drawing/2014/main" id="{163FCA02-4A63-4E21-840C-49CC3B44224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88632" y="1424564"/>
            <a:ext cx="6627085" cy="4392706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spcBef>
                <a:spcPts val="0"/>
              </a:spcBef>
              <a:buNone/>
              <a:defRPr sz="4400" b="1" i="0" cap="none" spc="1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57908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keskivihreä nostotekstillä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ikka 10">
            <a:extLst>
              <a:ext uri="{FF2B5EF4-FFF2-40B4-BE49-F238E27FC236}">
                <a16:creationId xmlns:a16="http://schemas.microsoft.com/office/drawing/2014/main" id="{C985EDE1-FE1A-4043-AB3E-E13190B78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8509"/>
          </a:xfrm>
          <a:prstGeom prst="rect">
            <a:avLst/>
          </a:prstGeom>
        </p:spPr>
      </p:pic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EB031A3-B77B-4AB1-8AC8-9476D56391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409" y="6118241"/>
            <a:ext cx="1845079" cy="476361"/>
          </a:xfrm>
          <a:prstGeom prst="rect">
            <a:avLst/>
          </a:prstGeom>
        </p:spPr>
      </p:pic>
      <p:sp>
        <p:nvSpPr>
          <p:cNvPr id="14" name="Tekstin paikkamerkki 17">
            <a:extLst>
              <a:ext uri="{FF2B5EF4-FFF2-40B4-BE49-F238E27FC236}">
                <a16:creationId xmlns:a16="http://schemas.microsoft.com/office/drawing/2014/main" id="{3FF00BC8-7BE2-4111-8224-6573C4E8754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88632" y="1424564"/>
            <a:ext cx="6627085" cy="4392706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spcBef>
                <a:spcPts val="0"/>
              </a:spcBef>
              <a:buNone/>
              <a:defRPr sz="4400" b="1" i="0" cap="none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60101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dia keskivihreä nostotekstill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FF86EFE-6995-49D9-8D3E-D23B94161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Tekstin paikkamerkki 17">
            <a:extLst>
              <a:ext uri="{FF2B5EF4-FFF2-40B4-BE49-F238E27FC236}">
                <a16:creationId xmlns:a16="http://schemas.microsoft.com/office/drawing/2014/main" id="{3FF00BC8-7BE2-4111-8224-6573C4E8754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88632" y="1424564"/>
            <a:ext cx="6627085" cy="4392706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spcBef>
                <a:spcPts val="0"/>
              </a:spcBef>
              <a:buNone/>
              <a:defRPr sz="4400" b="1" i="0" cap="none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566ABB4-2FCB-4C10-8A24-D81CED9FDC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80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dia keskivihreä nostotekstill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57EA0472-8280-47AF-9A32-48A4D3228E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Tekstin paikkamerkki 17">
            <a:extLst>
              <a:ext uri="{FF2B5EF4-FFF2-40B4-BE49-F238E27FC236}">
                <a16:creationId xmlns:a16="http://schemas.microsoft.com/office/drawing/2014/main" id="{3FF00BC8-7BE2-4111-8224-6573C4E8754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88632" y="1424564"/>
            <a:ext cx="6627085" cy="4392706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spcBef>
                <a:spcPts val="0"/>
              </a:spcBef>
              <a:buNone/>
              <a:defRPr sz="4400" b="1" i="0" cap="none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6CC002A-2AA0-4AC8-90E9-140BB514E5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409" y="6118241"/>
            <a:ext cx="1845079" cy="47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7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a esitte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9BD0D9D-6795-4D20-86AC-9EB16FBBA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446"/>
          <a:stretch/>
        </p:blipFill>
        <p:spPr>
          <a:xfrm>
            <a:off x="-1" y="2599645"/>
            <a:ext cx="8479971" cy="4271736"/>
          </a:xfrm>
          <a:prstGeom prst="rect">
            <a:avLst/>
          </a:prstGeom>
        </p:spPr>
      </p:pic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454654" y="1134559"/>
            <a:ext cx="2398890" cy="2415560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/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1" name="Tekstin paikkamerkki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3148" y="1223929"/>
            <a:ext cx="5939052" cy="367086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2200" b="0" i="0" cap="none" spc="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6B141C-4594-45E3-A576-837311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D4351298-1EB7-4CA7-B967-2F9C3B772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20" name="Tekstin paikkamerkki 12">
            <a:extLst>
              <a:ext uri="{FF2B5EF4-FFF2-40B4-BE49-F238E27FC236}">
                <a16:creationId xmlns:a16="http://schemas.microsoft.com/office/drawing/2014/main" id="{25CB969F-5812-483B-A080-2E31D4803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3148" y="1632856"/>
            <a:ext cx="7071166" cy="2884715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125000"/>
              </a:lnSpc>
              <a:buNone/>
              <a:defRPr sz="20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fi-FI" noProof="0" dirty="0"/>
              <a:t>Lisää esittelytekstiä napsauttamalla</a:t>
            </a:r>
          </a:p>
        </p:txBody>
      </p:sp>
      <p:sp>
        <p:nvSpPr>
          <p:cNvPr id="28" name="Tekstin paikkamerkki 12">
            <a:extLst>
              <a:ext uri="{FF2B5EF4-FFF2-40B4-BE49-F238E27FC236}">
                <a16:creationId xmlns:a16="http://schemas.microsoft.com/office/drawing/2014/main" id="{4E3E204E-7378-4E44-BC30-BE15208E86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9068" y="6129090"/>
            <a:ext cx="5758074" cy="713975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500" i="0" cap="none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#onnistummeyhdessä</a:t>
            </a:r>
          </a:p>
        </p:txBody>
      </p:sp>
      <p:sp>
        <p:nvSpPr>
          <p:cNvPr id="29" name="Tekstin paikkamerkki 12">
            <a:extLst>
              <a:ext uri="{FF2B5EF4-FFF2-40B4-BE49-F238E27FC236}">
                <a16:creationId xmlns:a16="http://schemas.microsoft.com/office/drawing/2014/main" id="{BE1ED050-A4E9-43B2-AD7D-15334D70C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50518" y="4794584"/>
            <a:ext cx="6061669" cy="764569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1500" b="1" i="0" cap="none" spc="0" baseline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napsauttamalla, </a:t>
            </a:r>
            <a:r>
              <a:rPr lang="fi-FI" noProof="0" dirty="0" err="1"/>
              <a:t>esim</a:t>
            </a:r>
            <a:r>
              <a:rPr lang="fi-FI" noProof="0" dirty="0"/>
              <a:t> yhteystietoja</a:t>
            </a:r>
          </a:p>
        </p:txBody>
      </p:sp>
    </p:spTree>
    <p:extLst>
      <p:ext uri="{BB962C8B-B14F-4D97-AF65-F5344CB8AC3E}">
        <p14:creationId xmlns:p14="http://schemas.microsoft.com/office/powerpoint/2010/main" val="1431176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 tummalla taust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ikka 10">
            <a:extLst>
              <a:ext uri="{FF2B5EF4-FFF2-40B4-BE49-F238E27FC236}">
                <a16:creationId xmlns:a16="http://schemas.microsoft.com/office/drawing/2014/main" id="{C985EDE1-FE1A-4043-AB3E-E13190B78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850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EAAD25-9222-493C-B78E-39CBE372C9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2" y="1839686"/>
            <a:ext cx="10580888" cy="419122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i-FI" noProof="0" dirty="0"/>
              <a:t>Lisää sisältöä napsauttamalla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A9F8B16-6E70-48F1-ABCB-F2148C86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Esityksen otsikko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BEE72C9-BAB9-4BA3-B9CD-76AF01FE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3D2355E-E825-414A-8D7A-83BEDBB03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409" y="6118241"/>
            <a:ext cx="1845079" cy="476361"/>
          </a:xfrm>
          <a:prstGeom prst="rect">
            <a:avLst/>
          </a:prstGeom>
        </p:spPr>
      </p:pic>
      <p:sp>
        <p:nvSpPr>
          <p:cNvPr id="13" name="Tekstin paikkamerkki 17">
            <a:extLst>
              <a:ext uri="{FF2B5EF4-FFF2-40B4-BE49-F238E27FC236}">
                <a16:creationId xmlns:a16="http://schemas.microsoft.com/office/drawing/2014/main" id="{62B4F11C-7A03-4B3A-AE2A-DAD235E8C36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3862" y="871075"/>
            <a:ext cx="10272088" cy="740456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3800" b="1" i="0" cap="none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nimi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62895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 vaalealla taust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ikka 10">
            <a:extLst>
              <a:ext uri="{FF2B5EF4-FFF2-40B4-BE49-F238E27FC236}">
                <a16:creationId xmlns:a16="http://schemas.microsoft.com/office/drawing/2014/main" id="{C985EDE1-FE1A-4043-AB3E-E13190B78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1" cy="686850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EAAD25-9222-493C-B78E-39CBE372C9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555" y="1763487"/>
            <a:ext cx="10580888" cy="408189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 dirty="0"/>
              <a:t>Lisää sisältöä napsauttamalla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A9F8B16-6E70-48F1-ABCB-F2148C86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Esityksen otsikko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BEE72C9-BAB9-4BA3-B9CD-76AF01FE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F91162C-FCF4-4FE2-921F-3C2D697574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3" name="Tekstin paikkamerkki 17">
            <a:extLst>
              <a:ext uri="{FF2B5EF4-FFF2-40B4-BE49-F238E27FC236}">
                <a16:creationId xmlns:a16="http://schemas.microsoft.com/office/drawing/2014/main" id="{EFC3B404-FFCA-4F98-B735-70930732FB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5555" y="839439"/>
            <a:ext cx="10272088" cy="745380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3800" b="1" i="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nimi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36588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ridia ja kolme palsta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17">
            <a:extLst>
              <a:ext uri="{FF2B5EF4-FFF2-40B4-BE49-F238E27FC236}">
                <a16:creationId xmlns:a16="http://schemas.microsoft.com/office/drawing/2014/main" id="{4CD509E6-3210-4BEC-B28E-BFF3CBD21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892" y="1796143"/>
            <a:ext cx="7354593" cy="3995057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2400" spc="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EB9BDF-11CB-4EA0-B2E4-1CD82B6E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940558-56C3-4F42-A159-12BF8872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Esityksen otsikko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8091AB6-67A9-4FEE-98C9-495A1CCB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52D370C2-76E7-4987-ABA3-93770A0F77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527" y="1077240"/>
            <a:ext cx="7354594" cy="718903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400" b="1" i="0" cap="none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alaotsikko tähän napsauttamalla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86FC9468-C064-4402-BC5B-4C0A53259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409" y="6118241"/>
            <a:ext cx="1845079" cy="476361"/>
          </a:xfrm>
          <a:prstGeom prst="rect">
            <a:avLst/>
          </a:prstGeom>
        </p:spPr>
      </p:pic>
      <p:sp>
        <p:nvSpPr>
          <p:cNvPr id="20" name="Tekstin paikkamerkki 17">
            <a:extLst>
              <a:ext uri="{FF2B5EF4-FFF2-40B4-BE49-F238E27FC236}">
                <a16:creationId xmlns:a16="http://schemas.microsoft.com/office/drawing/2014/main" id="{50AEF788-C3A5-4161-9808-4C4AAB9D65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4526" y="319461"/>
            <a:ext cx="10272088" cy="745380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3800" b="1" i="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nimi napsauttamalla</a:t>
            </a:r>
          </a:p>
        </p:txBody>
      </p:sp>
      <p:sp>
        <p:nvSpPr>
          <p:cNvPr id="13" name="Kuvan paikkamerkki 7">
            <a:extLst>
              <a:ext uri="{FF2B5EF4-FFF2-40B4-BE49-F238E27FC236}">
                <a16:creationId xmlns:a16="http://schemas.microsoft.com/office/drawing/2014/main" id="{D98A24F9-2897-4F28-B142-274DD1456F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31536" y="1218755"/>
            <a:ext cx="3454919" cy="2210245"/>
          </a:xfrm>
          <a:prstGeom prst="rect">
            <a:avLst/>
          </a:prstGeom>
          <a:noFill/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5" name="Kuvan paikkamerkki 7">
            <a:extLst>
              <a:ext uri="{FF2B5EF4-FFF2-40B4-BE49-F238E27FC236}">
                <a16:creationId xmlns:a16="http://schemas.microsoft.com/office/drawing/2014/main" id="{C5C697C3-0AAF-4157-87C4-E94BBA865BD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931537" y="3570515"/>
            <a:ext cx="3454920" cy="2220686"/>
          </a:xfrm>
          <a:prstGeom prst="rect">
            <a:avLst/>
          </a:prstGeom>
          <a:noFill/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24570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ustakuva ja nosto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ulko, rekka, taivas, ulkokäyttöön tarkoitettu esine&#10;&#10;Kuvaus luotu automaattisesti">
            <a:extLst>
              <a:ext uri="{FF2B5EF4-FFF2-40B4-BE49-F238E27FC236}">
                <a16:creationId xmlns:a16="http://schemas.microsoft.com/office/drawing/2014/main" id="{146A2B5C-5D67-4653-B6CA-F25998C1A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95" y="-488237"/>
            <a:ext cx="12171605" cy="7821365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6810BB-89E8-42E9-835D-08D37EEA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72A829C-2976-4990-8596-57F4EA838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409" y="6118241"/>
            <a:ext cx="1845079" cy="476361"/>
          </a:xfrm>
          <a:prstGeom prst="rect">
            <a:avLst/>
          </a:prstGeom>
        </p:spPr>
      </p:pic>
      <p:sp>
        <p:nvSpPr>
          <p:cNvPr id="15" name="Tekstin paikkamerkki 17">
            <a:extLst>
              <a:ext uri="{FF2B5EF4-FFF2-40B4-BE49-F238E27FC236}">
                <a16:creationId xmlns:a16="http://schemas.microsoft.com/office/drawing/2014/main" id="{C03A8B4E-AC33-4161-9876-BC38FD1DC6E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341487" y="4249271"/>
            <a:ext cx="8460983" cy="4392706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spcBef>
                <a:spcPts val="0"/>
              </a:spcBef>
              <a:buNone/>
              <a:defRPr sz="3800" b="1" i="0" cap="none" spc="1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10" name="Kuvan paikkamerkki 40">
            <a:extLst>
              <a:ext uri="{FF2B5EF4-FFF2-40B4-BE49-F238E27FC236}">
                <a16:creationId xmlns:a16="http://schemas.microsoft.com/office/drawing/2014/main" id="{6EC69747-7C14-4582-A711-CBA399050E9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96409" y="5895632"/>
            <a:ext cx="1845079" cy="774110"/>
          </a:xfrm>
          <a:prstGeom prst="rect">
            <a:avLst/>
          </a:prstGeom>
          <a:noFill/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dirty="0"/>
              <a:t>Lisää tai vedä ja pudota </a:t>
            </a:r>
            <a:br>
              <a:rPr lang="fi-FI" dirty="0"/>
            </a:br>
            <a:r>
              <a:rPr lang="fi-FI" dirty="0"/>
              <a:t>logo tähän</a:t>
            </a:r>
          </a:p>
        </p:txBody>
      </p:sp>
    </p:spTree>
    <p:extLst>
      <p:ext uri="{BB962C8B-B14F-4D97-AF65-F5344CB8AC3E}">
        <p14:creationId xmlns:p14="http://schemas.microsoft.com/office/powerpoint/2010/main" val="2455833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845B0F0F-9984-4E6C-9948-1B711734B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9143" y="1816534"/>
            <a:ext cx="4648200" cy="2471057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7200" b="1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Kiitos!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B156BB27-2C3B-46D5-B24D-93D682A36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0673" y="1947162"/>
            <a:ext cx="4554070" cy="1175766"/>
          </a:xfrm>
          <a:prstGeom prst="rect">
            <a:avLst/>
          </a:prstGeom>
        </p:spPr>
      </p:pic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4A226FDD-CCC0-4218-B2A1-20021C62DE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5848" y="5883200"/>
            <a:ext cx="5758074" cy="713975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3200" i="0" cap="none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#onnistummeyhdessä</a:t>
            </a:r>
          </a:p>
        </p:txBody>
      </p:sp>
    </p:spTree>
    <p:extLst>
      <p:ext uri="{BB962C8B-B14F-4D97-AF65-F5344CB8AC3E}">
        <p14:creationId xmlns:p14="http://schemas.microsoft.com/office/powerpoint/2010/main" val="1685546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ma kuvallinen esitte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9BD0D9D-6795-4D20-86AC-9EB16FBBA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446"/>
          <a:stretch/>
        </p:blipFill>
        <p:spPr>
          <a:xfrm>
            <a:off x="-1" y="2599645"/>
            <a:ext cx="8479971" cy="4271736"/>
          </a:xfrm>
          <a:prstGeom prst="rect">
            <a:avLst/>
          </a:prstGeom>
        </p:spPr>
      </p:pic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454654" y="1134559"/>
            <a:ext cx="2398890" cy="2415560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/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1" name="Tekstin paikkamerkki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3148" y="1223929"/>
            <a:ext cx="5939052" cy="367086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2200" b="0" i="0" cap="none" spc="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6B141C-4594-45E3-A576-837311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D4351298-1EB7-4CA7-B967-2F9C3B772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20" name="Tekstin paikkamerkki 12">
            <a:extLst>
              <a:ext uri="{FF2B5EF4-FFF2-40B4-BE49-F238E27FC236}">
                <a16:creationId xmlns:a16="http://schemas.microsoft.com/office/drawing/2014/main" id="{25CB969F-5812-483B-A080-2E31D4803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3148" y="1632856"/>
            <a:ext cx="7071166" cy="2884715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125000"/>
              </a:lnSpc>
              <a:buNone/>
              <a:defRPr sz="20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fi-FI" noProof="0" dirty="0"/>
              <a:t>Lisää esittelytekstiä napsauttamalla</a:t>
            </a:r>
          </a:p>
        </p:txBody>
      </p:sp>
      <p:sp>
        <p:nvSpPr>
          <p:cNvPr id="28" name="Tekstin paikkamerkki 12">
            <a:extLst>
              <a:ext uri="{FF2B5EF4-FFF2-40B4-BE49-F238E27FC236}">
                <a16:creationId xmlns:a16="http://schemas.microsoft.com/office/drawing/2014/main" id="{4E3E204E-7378-4E44-BC30-BE15208E86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9068" y="6129090"/>
            <a:ext cx="8055522" cy="713975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400" i="0" cap="none" spc="1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 </a:t>
            </a:r>
            <a:r>
              <a:rPr lang="fi-FI" noProof="0" dirty="0" err="1"/>
              <a:t>esim</a:t>
            </a:r>
            <a:r>
              <a:rPr lang="fi-FI" noProof="0" dirty="0"/>
              <a:t> #onnistummeyhdessä</a:t>
            </a:r>
          </a:p>
        </p:txBody>
      </p:sp>
      <p:sp>
        <p:nvSpPr>
          <p:cNvPr id="29" name="Tekstin paikkamerkki 12">
            <a:extLst>
              <a:ext uri="{FF2B5EF4-FFF2-40B4-BE49-F238E27FC236}">
                <a16:creationId xmlns:a16="http://schemas.microsoft.com/office/drawing/2014/main" id="{BE1ED050-A4E9-43B2-AD7D-15334D70C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50518" y="4794584"/>
            <a:ext cx="6061669" cy="764569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1500" b="1" i="0" cap="none" spc="0" baseline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napsauttamalla, </a:t>
            </a:r>
            <a:r>
              <a:rPr lang="fi-FI" noProof="0" dirty="0" err="1"/>
              <a:t>esim</a:t>
            </a:r>
            <a:r>
              <a:rPr lang="fi-FI" noProof="0" dirty="0"/>
              <a:t> yhteystietoja</a:t>
            </a:r>
          </a:p>
        </p:txBody>
      </p:sp>
    </p:spTree>
    <p:extLst>
      <p:ext uri="{BB962C8B-B14F-4D97-AF65-F5344CB8AC3E}">
        <p14:creationId xmlns:p14="http://schemas.microsoft.com/office/powerpoint/2010/main" val="266133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EAAD25-9222-493C-B78E-39CBE372C9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2" y="1208310"/>
            <a:ext cx="10580888" cy="453957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sisältöä napsauttamalla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A9F8B16-6E70-48F1-ABCB-F2148C86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F91162C-FCF4-4FE2-921F-3C2D69757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49A518EA-A96B-4C5F-8242-1679CDEDCD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62" y="162756"/>
            <a:ext cx="9278471" cy="883023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3800" b="1" cap="none" spc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Lisää otsikko napsauttamalla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4F6120F-4FB6-492D-B561-8960D9EBF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i-FI" noProof="0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7103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 kaksi palstaa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17">
            <a:extLst>
              <a:ext uri="{FF2B5EF4-FFF2-40B4-BE49-F238E27FC236}">
                <a16:creationId xmlns:a16="http://schemas.microsoft.com/office/drawing/2014/main" id="{0916AEE1-7FDC-405E-B7F8-C3A7FEBD07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143" y="1990360"/>
            <a:ext cx="5508760" cy="382261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2400" spc="5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FF8B6E9-9794-42AA-BDE2-2F9DF183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D242B91-07C6-4985-8E15-8D98F1A5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>
                <a:solidFill>
                  <a:schemeClr val="tx2"/>
                </a:solidFill>
              </a:rPr>
              <a:t>20XX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F0732ED7-06C7-4957-B178-93CBE527B8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3143" y="1225791"/>
            <a:ext cx="5508760" cy="764569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400" b="1" i="0" cap="none" spc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toinen otsikko napsauttamalla</a:t>
            </a: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13182095-103C-4D26-AD9C-FAE1977D0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143" y="142854"/>
            <a:ext cx="11255828" cy="1002287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3800" b="1" cap="none" spc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Lisää otsikko napsauttamalla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0693AC7-318F-4B20-9F63-2A8396994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1" name="Tekstin paikkamerkki 17">
            <a:extLst>
              <a:ext uri="{FF2B5EF4-FFF2-40B4-BE49-F238E27FC236}">
                <a16:creationId xmlns:a16="http://schemas.microsoft.com/office/drawing/2014/main" id="{9EA428E1-FF67-48D4-84F0-D57E93B659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211" y="1990359"/>
            <a:ext cx="5508760" cy="382261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24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2" name="Tekstin paikkamerkki 12">
            <a:extLst>
              <a:ext uri="{FF2B5EF4-FFF2-40B4-BE49-F238E27FC236}">
                <a16:creationId xmlns:a16="http://schemas.microsoft.com/office/drawing/2014/main" id="{1EB31150-BE21-4982-8A70-AAE15B9A6C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211" y="1225790"/>
            <a:ext cx="5508760" cy="764569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400" b="1" i="0" cap="none" spc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toinen otsikko napsauttamalla</a:t>
            </a:r>
          </a:p>
        </p:txBody>
      </p:sp>
      <p:sp>
        <p:nvSpPr>
          <p:cNvPr id="13" name="Alatunnisteen paikkamerkki 7">
            <a:extLst>
              <a:ext uri="{FF2B5EF4-FFF2-40B4-BE49-F238E27FC236}">
                <a16:creationId xmlns:a16="http://schemas.microsoft.com/office/drawing/2014/main" id="{9348A659-8069-468C-9AF4-563934C1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1657" y="6355976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185313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hyt teksti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0BE5F371-5525-435D-A976-3813CDC7E2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62600" y="0"/>
            <a:ext cx="66294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000" baseline="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0" name="Tekstin paikkamerkki 12">
            <a:extLst>
              <a:ext uri="{FF2B5EF4-FFF2-40B4-BE49-F238E27FC236}">
                <a16:creationId xmlns:a16="http://schemas.microsoft.com/office/drawing/2014/main" id="{F4472392-D2F6-424E-BA23-46AF83099F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784" y="5385858"/>
            <a:ext cx="4920302" cy="764569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1500" b="1" i="0" cap="none" spc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8B933EC-BBB7-4AC7-B1C4-94015DEFB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1" name="Tekstin paikkamerkki 12">
            <a:extLst>
              <a:ext uri="{FF2B5EF4-FFF2-40B4-BE49-F238E27FC236}">
                <a16:creationId xmlns:a16="http://schemas.microsoft.com/office/drawing/2014/main" id="{EC78BB22-F18D-4B58-B957-0FD0DF32A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784" y="1513117"/>
            <a:ext cx="4920302" cy="3777339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125000"/>
              </a:lnSpc>
              <a:buNone/>
              <a:defRPr sz="24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C2C4D3BF-C1EB-4ED8-BA0B-CD9D310CE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784" y="132600"/>
            <a:ext cx="4920302" cy="1345889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3200" b="1" cap="none" spc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Lisää otsikko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3240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okuva ja tekstiti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D74CE58-DADF-49AA-ACA2-255E4E0CEF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82343" y="686440"/>
            <a:ext cx="6013247" cy="5485494"/>
          </a:xfrm>
          <a:prstGeom prst="rect">
            <a:avLst/>
          </a:prstGeom>
          <a:solidFill>
            <a:schemeClr val="bg2"/>
          </a:solidFill>
        </p:spPr>
        <p:txBody>
          <a:bodyPr rtlCol="0"/>
          <a:lstStyle>
            <a:lvl1pPr marL="0" indent="0" algn="ctr">
              <a:buNone/>
              <a:defRPr sz="2000" baseline="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6810BB-89E8-42E9-835D-08D37EEA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681C147-5512-403E-9470-372225AF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5" name="Tekstin paikkamerkki 12">
            <a:extLst>
              <a:ext uri="{FF2B5EF4-FFF2-40B4-BE49-F238E27FC236}">
                <a16:creationId xmlns:a16="http://schemas.microsoft.com/office/drawing/2014/main" id="{1D5F135B-D89D-4562-BF27-FBEDF442E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3980" y="4648425"/>
            <a:ext cx="4920302" cy="1251632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400" b="1" i="0" cap="none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6" name="Tekstin paikkamerkki 12">
            <a:extLst>
              <a:ext uri="{FF2B5EF4-FFF2-40B4-BE49-F238E27FC236}">
                <a16:creationId xmlns:a16="http://schemas.microsoft.com/office/drawing/2014/main" id="{F9DC4D28-B9A5-43FF-8BF5-F29F3391F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784" y="1696501"/>
            <a:ext cx="4920302" cy="4428105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125000"/>
              </a:lnSpc>
              <a:buNone/>
              <a:defRPr sz="25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8A858965-A522-4786-A36F-677D54191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410" y="254145"/>
            <a:ext cx="4920302" cy="1442356"/>
          </a:xfrm>
          <a:prstGeom prst="rect">
            <a:avLst/>
          </a:prstGeom>
          <a:noFill/>
        </p:spPr>
        <p:txBody>
          <a:bodyPr tIns="396000" rtlCol="0" anchor="t"/>
          <a:lstStyle>
            <a:lvl1pPr>
              <a:lnSpc>
                <a:spcPct val="80000"/>
              </a:lnSpc>
              <a:defRPr sz="3200" b="1" cap="none" spc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i-FI" noProof="0" dirty="0"/>
              <a:t>Lisää otsikko napsauttamalla</a:t>
            </a:r>
          </a:p>
        </p:txBody>
      </p:sp>
      <p:sp>
        <p:nvSpPr>
          <p:cNvPr id="10" name="Päivämäärän paikkamerkki 2">
            <a:extLst>
              <a:ext uri="{FF2B5EF4-FFF2-40B4-BE49-F238E27FC236}">
                <a16:creationId xmlns:a16="http://schemas.microsoft.com/office/drawing/2014/main" id="{1B79D311-17CC-4188-AACE-C28C591D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>
                <a:solidFill>
                  <a:schemeClr val="tx2"/>
                </a:solidFill>
              </a:rPr>
              <a:t>20XX</a:t>
            </a:r>
          </a:p>
        </p:txBody>
      </p:sp>
      <p:sp>
        <p:nvSpPr>
          <p:cNvPr id="11" name="Alatunnisteen paikkamerkki 7">
            <a:extLst>
              <a:ext uri="{FF2B5EF4-FFF2-40B4-BE49-F238E27FC236}">
                <a16:creationId xmlns:a16="http://schemas.microsoft.com/office/drawing/2014/main" id="{9BDB2986-EBF6-4C16-A78C-FE3B3ADA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1657" y="6355976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8874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uva ja nosto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D74CE58-DADF-49AA-ACA2-255E4E0CEF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82343" y="686440"/>
            <a:ext cx="6013247" cy="5485494"/>
          </a:xfrm>
          <a:prstGeom prst="rect">
            <a:avLst/>
          </a:prstGeom>
          <a:solidFill>
            <a:schemeClr val="bg2"/>
          </a:solidFill>
        </p:spPr>
        <p:txBody>
          <a:bodyPr rtlCol="0"/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6810BB-89E8-42E9-835D-08D37EEA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681C147-5512-403E-9470-372225AF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15" name="Tekstin paikkamerkki 12">
            <a:extLst>
              <a:ext uri="{FF2B5EF4-FFF2-40B4-BE49-F238E27FC236}">
                <a16:creationId xmlns:a16="http://schemas.microsoft.com/office/drawing/2014/main" id="{1D5F135B-D89D-4562-BF27-FBEDF442E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219" y="5046921"/>
            <a:ext cx="4920302" cy="1077686"/>
          </a:xfrm>
          <a:prstGeom prst="rect">
            <a:avLst/>
          </a:prstGeom>
          <a:noFill/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1800" b="0" i="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4" name="Tekstin paikkamerkki 17">
            <a:extLst>
              <a:ext uri="{FF2B5EF4-FFF2-40B4-BE49-F238E27FC236}">
                <a16:creationId xmlns:a16="http://schemas.microsoft.com/office/drawing/2014/main" id="{68167574-647D-43DE-8F4D-639F3AD7DB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4219" y="686440"/>
            <a:ext cx="4764467" cy="2030074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3800" b="1" i="0" cap="none" spc="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nostoteksti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5789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stakuva ja nosto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D74CE58-DADF-49AA-ACA2-255E4E0CEF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rtlCol="0"/>
          <a:lstStyle>
            <a:lvl1pPr marL="0" indent="0" algn="ctr">
              <a:buNone/>
              <a:defRPr sz="2000" baseline="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6810BB-89E8-42E9-835D-08D37EEA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72A829C-2976-4990-8596-57F4EA838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409" y="6118241"/>
            <a:ext cx="1845079" cy="476361"/>
          </a:xfrm>
          <a:prstGeom prst="rect">
            <a:avLst/>
          </a:prstGeom>
        </p:spPr>
      </p:pic>
      <p:sp>
        <p:nvSpPr>
          <p:cNvPr id="15" name="Tekstin paikkamerkki 17">
            <a:extLst>
              <a:ext uri="{FF2B5EF4-FFF2-40B4-BE49-F238E27FC236}">
                <a16:creationId xmlns:a16="http://schemas.microsoft.com/office/drawing/2014/main" id="{C03A8B4E-AC33-4161-9876-BC38FD1DC6E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6410" y="1013012"/>
            <a:ext cx="4945166" cy="4392706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spcBef>
                <a:spcPts val="0"/>
              </a:spcBef>
              <a:buNone/>
              <a:defRPr sz="3800" b="1" i="0" cap="none" spc="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9" name="Kuvan paikkamerkki 40">
            <a:extLst>
              <a:ext uri="{FF2B5EF4-FFF2-40B4-BE49-F238E27FC236}">
                <a16:creationId xmlns:a16="http://schemas.microsoft.com/office/drawing/2014/main" id="{931B3C70-59F6-4CE6-BC68-5037309C60C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96409" y="5895632"/>
            <a:ext cx="1845079" cy="774110"/>
          </a:xfrm>
          <a:prstGeom prst="rect">
            <a:avLst/>
          </a:prstGeom>
          <a:noFill/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dirty="0"/>
              <a:t>Lisää tai vedä ja pudota </a:t>
            </a:r>
            <a:br>
              <a:rPr lang="fi-FI" dirty="0"/>
            </a:br>
            <a:r>
              <a:rPr lang="fi-FI" dirty="0"/>
              <a:t>logo tähän</a:t>
            </a:r>
          </a:p>
        </p:txBody>
      </p:sp>
    </p:spTree>
    <p:extLst>
      <p:ext uri="{BB962C8B-B14F-4D97-AF65-F5344CB8AC3E}">
        <p14:creationId xmlns:p14="http://schemas.microsoft.com/office/powerpoint/2010/main" val="9194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n asian esitte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4172" y="1163817"/>
            <a:ext cx="2357652" cy="237403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aseline="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1" name="Tekstin paikkamerkki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170" y="3808649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i="0" cap="none" spc="1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12" name="Tekstin paikkamerkki 17">
            <a:extLst>
              <a:ext uri="{FF2B5EF4-FFF2-40B4-BE49-F238E27FC236}">
                <a16:creationId xmlns:a16="http://schemas.microsoft.com/office/drawing/2014/main" id="{F76B399A-F991-43E9-ACD8-BEE6C345D7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170" y="4310740"/>
            <a:ext cx="2357652" cy="168729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800" b="0" i="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Kirjoita teksti napsauttamalla</a:t>
            </a:r>
          </a:p>
        </p:txBody>
      </p:sp>
      <p:sp>
        <p:nvSpPr>
          <p:cNvPr id="13" name="Kuvan paikkamerkki 9">
            <a:extLst>
              <a:ext uri="{FF2B5EF4-FFF2-40B4-BE49-F238E27FC236}">
                <a16:creationId xmlns:a16="http://schemas.microsoft.com/office/drawing/2014/main" id="{B1EB9900-27EA-4146-A3BC-990DAA736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82316" y="1163817"/>
            <a:ext cx="2357652" cy="237403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aseline="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6" name="Kuvan paikkamerkki 9">
            <a:extLst>
              <a:ext uri="{FF2B5EF4-FFF2-40B4-BE49-F238E27FC236}">
                <a16:creationId xmlns:a16="http://schemas.microsoft.com/office/drawing/2014/main" id="{64FE9303-BBC0-4C8D-B7AB-5CD3E76A981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20462" y="1163817"/>
            <a:ext cx="2357652" cy="237403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aseline="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19" name="Kuvan paikkamerkki 9">
            <a:extLst>
              <a:ext uri="{FF2B5EF4-FFF2-40B4-BE49-F238E27FC236}">
                <a16:creationId xmlns:a16="http://schemas.microsoft.com/office/drawing/2014/main" id="{3BE0235D-B66F-4F0B-A4C1-5F7D63C93E9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58606" y="1163817"/>
            <a:ext cx="2357652" cy="237403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aseline="0"/>
            </a:lvl1pPr>
          </a:lstStyle>
          <a:p>
            <a:pPr rtl="0"/>
            <a:r>
              <a:rPr lang="fi-FI" noProof="0" dirty="0"/>
              <a:t>Lisää valokuva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6B141C-4594-45E3-A576-837311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15C860E-9305-4F6A-96A9-2F014B27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>
                <a:solidFill>
                  <a:schemeClr val="tx2"/>
                </a:solidFill>
              </a:rPr>
              <a:t>20XX</a:t>
            </a:r>
          </a:p>
        </p:txBody>
      </p:sp>
      <p:sp>
        <p:nvSpPr>
          <p:cNvPr id="23" name="Tekstin paikkamerkki 17">
            <a:extLst>
              <a:ext uri="{FF2B5EF4-FFF2-40B4-BE49-F238E27FC236}">
                <a16:creationId xmlns:a16="http://schemas.microsoft.com/office/drawing/2014/main" id="{BAEB62B2-AB9D-4C99-A3AC-FBFE7BB4FB6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2316" y="3808649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i="0" cap="none" spc="1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25" name="Tekstin paikkamerkki 17">
            <a:extLst>
              <a:ext uri="{FF2B5EF4-FFF2-40B4-BE49-F238E27FC236}">
                <a16:creationId xmlns:a16="http://schemas.microsoft.com/office/drawing/2014/main" id="{FB17243F-E9EB-4871-BD71-6F1AEC31609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1590" y="3808649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i="0" cap="none" spc="1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sp>
        <p:nvSpPr>
          <p:cNvPr id="27" name="Tekstin paikkamerkki 17">
            <a:extLst>
              <a:ext uri="{FF2B5EF4-FFF2-40B4-BE49-F238E27FC236}">
                <a16:creationId xmlns:a16="http://schemas.microsoft.com/office/drawing/2014/main" id="{06945F11-820D-4BA7-A1FB-0EA39C3330D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858606" y="3808649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i="0" cap="none" spc="1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teksti napsauttamalla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D4351298-1EB7-4CA7-B967-2F9C3B772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219" y="6124607"/>
            <a:ext cx="1845079" cy="476360"/>
          </a:xfrm>
          <a:prstGeom prst="rect">
            <a:avLst/>
          </a:prstGeom>
        </p:spPr>
      </p:pic>
      <p:sp>
        <p:nvSpPr>
          <p:cNvPr id="28" name="Tekstin paikkamerkki 17">
            <a:extLst>
              <a:ext uri="{FF2B5EF4-FFF2-40B4-BE49-F238E27FC236}">
                <a16:creationId xmlns:a16="http://schemas.microsoft.com/office/drawing/2014/main" id="{45407D00-466B-447D-B3C2-CED0636A89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44170" y="300045"/>
            <a:ext cx="10272088" cy="745380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3800" b="1" i="0" cap="none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Lisää nimi napsauttamalla</a:t>
            </a:r>
          </a:p>
        </p:txBody>
      </p:sp>
      <p:sp>
        <p:nvSpPr>
          <p:cNvPr id="20" name="Tekstin paikkamerkki 17">
            <a:extLst>
              <a:ext uri="{FF2B5EF4-FFF2-40B4-BE49-F238E27FC236}">
                <a16:creationId xmlns:a16="http://schemas.microsoft.com/office/drawing/2014/main" id="{5C5D5741-1A31-4335-ADC1-A00A121957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82316" y="4310740"/>
            <a:ext cx="2357652" cy="168729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800" b="0" i="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Kirjoita teksti napsauttamalla</a:t>
            </a:r>
          </a:p>
        </p:txBody>
      </p:sp>
      <p:sp>
        <p:nvSpPr>
          <p:cNvPr id="21" name="Tekstin paikkamerkki 17">
            <a:extLst>
              <a:ext uri="{FF2B5EF4-FFF2-40B4-BE49-F238E27FC236}">
                <a16:creationId xmlns:a16="http://schemas.microsoft.com/office/drawing/2014/main" id="{69348953-D8F6-44EA-8DEF-591A9A879D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51590" y="4310740"/>
            <a:ext cx="2357652" cy="168729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800" b="0" i="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Kirjoita teksti napsauttamalla</a:t>
            </a:r>
          </a:p>
        </p:txBody>
      </p:sp>
      <p:sp>
        <p:nvSpPr>
          <p:cNvPr id="22" name="Tekstin paikkamerkki 17">
            <a:extLst>
              <a:ext uri="{FF2B5EF4-FFF2-40B4-BE49-F238E27FC236}">
                <a16:creationId xmlns:a16="http://schemas.microsoft.com/office/drawing/2014/main" id="{04920108-C785-4069-8663-6D71B61D95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858606" y="4310740"/>
            <a:ext cx="2357652" cy="1687290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800" b="0" i="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fi-FI" noProof="0" dirty="0"/>
              <a:t>Kirjoita teksti napsauttamalla</a:t>
            </a:r>
          </a:p>
        </p:txBody>
      </p:sp>
      <p:sp>
        <p:nvSpPr>
          <p:cNvPr id="29" name="Alatunnisteen paikkamerkki 7">
            <a:extLst>
              <a:ext uri="{FF2B5EF4-FFF2-40B4-BE49-F238E27FC236}">
                <a16:creationId xmlns:a16="http://schemas.microsoft.com/office/drawing/2014/main" id="{1B974B6A-4271-464C-A75D-03756B72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1657" y="6355976"/>
            <a:ext cx="41148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124345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242C545-ABF3-4111-9C70-0C513622F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9057" y="6355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i-FI" noProof="0" dirty="0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2EA851B-24D4-40F7-88DA-C06AE1709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1657" y="63559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cap="none" spc="2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dirty="0"/>
              <a:t>Esityksen otsikko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107E50-40B2-4772-B85C-0CC91BEBC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5590" y="136899"/>
            <a:ext cx="496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7A9E80BB-C0DF-4F1B-8821-E3FD53412E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049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69" r:id="rId3"/>
    <p:sldLayoutId id="2147483660" r:id="rId4"/>
    <p:sldLayoutId id="2147483664" r:id="rId5"/>
    <p:sldLayoutId id="2147483665" r:id="rId6"/>
    <p:sldLayoutId id="2147483666" r:id="rId7"/>
    <p:sldLayoutId id="2147483650" r:id="rId8"/>
    <p:sldLayoutId id="2147483673" r:id="rId9"/>
    <p:sldLayoutId id="2147483675" r:id="rId10"/>
    <p:sldLayoutId id="2147483678" r:id="rId11"/>
    <p:sldLayoutId id="2147483652" r:id="rId12"/>
    <p:sldLayoutId id="2147483679" r:id="rId13"/>
    <p:sldLayoutId id="2147483651" r:id="rId14"/>
    <p:sldLayoutId id="2147483676" r:id="rId15"/>
    <p:sldLayoutId id="2147483671" r:id="rId16"/>
    <p:sldLayoutId id="2147483670" r:id="rId17"/>
    <p:sldLayoutId id="2147483677" r:id="rId18"/>
    <p:sldLayoutId id="2147483680" r:id="rId19"/>
    <p:sldLayoutId id="2147483667" r:id="rId20"/>
    <p:sldLayoutId id="2147483672" r:id="rId21"/>
    <p:sldLayoutId id="2147483661" r:id="rId22"/>
    <p:sldLayoutId id="2147483681" r:id="rId23"/>
    <p:sldLayoutId id="2147483663" r:id="rId24"/>
    <p:sldLayoutId id="2147483682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C9B360-CC08-46EF-B09B-2C235001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i="0" dirty="0">
                <a:effectLst/>
                <a:latin typeface="EuclidCircularB"/>
              </a:rPr>
              <a:t>Vastuullisuus liiketoiminnan moottorina</a:t>
            </a:r>
            <a:br>
              <a:rPr lang="fi-FI" b="1" i="0" dirty="0">
                <a:effectLst/>
                <a:latin typeface="EuclidCircularB"/>
              </a:rPr>
            </a:br>
            <a:r>
              <a:rPr lang="fi-FI" b="1" i="0" dirty="0">
                <a:effectLst/>
                <a:latin typeface="EuclidCircularB"/>
              </a:rPr>
              <a:t>Vastuullisuudesta kasvua ja kannattavuutta 12.9.2024</a:t>
            </a:r>
            <a:br>
              <a:rPr lang="fi-FI" b="1" i="0" dirty="0">
                <a:effectLst/>
                <a:latin typeface="EuclidCircularB"/>
              </a:rPr>
            </a:b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14311B-562E-4481-AC33-C4D87BD95D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0673" y="5554500"/>
            <a:ext cx="5758074" cy="1201407"/>
          </a:xfrm>
        </p:spPr>
        <p:txBody>
          <a:bodyPr/>
          <a:lstStyle/>
          <a:p>
            <a:r>
              <a:rPr lang="fi-FI" dirty="0"/>
              <a:t>Sari Heltelä</a:t>
            </a:r>
          </a:p>
          <a:p>
            <a:r>
              <a:rPr lang="fi-FI" dirty="0"/>
              <a:t>ProAgria Etelä-Savo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5534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07E28CE-A36E-4063-C113-96A820E0E9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2" y="2080470"/>
            <a:ext cx="10580888" cy="3667411"/>
          </a:xfrm>
        </p:spPr>
        <p:txBody>
          <a:bodyPr/>
          <a:lstStyle/>
          <a:p>
            <a:r>
              <a:rPr lang="fi-FI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Vastuullisuuskartoituksessa todetut vahvuudet:</a:t>
            </a:r>
            <a:endParaRPr lang="fi-FI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ITC Legacy Sans Medium"/>
            </a:endParaRPr>
          </a:p>
          <a:p>
            <a:r>
              <a:rPr lang="fi-FI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Osa-alueet: Ympäristö 1/3 Ravinnehuuhtoumien hallinta ja ilmasto ja Eläinten hyvinvointi</a:t>
            </a:r>
          </a:p>
          <a:p>
            <a:endParaRPr lang="fi-FI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Aft>
                <a:spcPts val="600"/>
              </a:spcAft>
            </a:pPr>
            <a:r>
              <a:rPr lang="fi-FI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Vastuullisuuskartoituksessa todetut haasteet:</a:t>
            </a:r>
            <a:endParaRPr lang="fi-FI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Aft>
                <a:spcPts val="600"/>
              </a:spcAft>
            </a:pPr>
            <a:r>
              <a:rPr lang="fi-FI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Osa-alueet: Sosiaalinen vastuullisuus 1/2 Yrittäjän hyvinvointi, Talous ja Ympäristö 2/3 Monimuotoisuus</a:t>
            </a:r>
            <a:endParaRPr lang="fi-FI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61C5F82-60C4-A7F7-2979-42805BFB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321614-E50F-21E2-3FA7-840FC6E1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Yrittäjän hyvinvointi perustana vastuulliselle ruokaketjulle</a:t>
            </a:r>
          </a:p>
          <a:p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ACAC6D82-13EF-8E3F-376F-995466C7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62" y="162756"/>
            <a:ext cx="9278471" cy="1489875"/>
          </a:xfrm>
        </p:spPr>
        <p:txBody>
          <a:bodyPr/>
          <a:lstStyle/>
          <a:p>
            <a:r>
              <a:rPr lang="fi-FI" sz="3600" b="1" dirty="0">
                <a:solidFill>
                  <a:srgbClr val="3AA9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Book"/>
              </a:rPr>
              <a:t>Vastuullisuuskartoituksen tulokset, palaute ja toimenpidesuunnitelma</a:t>
            </a: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7CF5952-226B-659C-AA76-4A2D00F283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968686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1C3FE91-FBC6-A53E-29F8-68EDEEA9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B7C9EE6-D42F-D58C-92E5-FBECBC13B3E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fi-FI" dirty="0"/>
              <a:t> Vinkkejä ja huomioita eri osa-alueista ja toimenpiteistä, joihin voimme kiinnittää huomiota ja korostaa liiketoiminnassa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AA3B1EA-2A41-B474-1A34-2DB48D19A01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fi-FI"/>
              <a:t>Esityksen otsikko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B2A11FF1-BD9F-21C0-4910-E82D7524BE2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r>
              <a:rPr lang="fi-FI" noProof="0"/>
              <a:t>20XX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8312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07E28CE-A36E-4063-C113-96A820E0E9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2" y="1543574"/>
            <a:ext cx="10580888" cy="4479721"/>
          </a:xfrm>
        </p:spPr>
        <p:txBody>
          <a:bodyPr/>
          <a:lstStyle/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Palaute kartoituksesta:</a:t>
            </a:r>
            <a:endParaRPr lang="fi-FI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Vastuullisuuskartoituksen tuloksissa osa-alue yrittäjän hyvinvointi on heikoimmalla tasolla. Keskusteluissa ilmeni…..</a:t>
            </a: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Va</a:t>
            </a: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rsinaista palkattua työvoimaa tilalla ei ole, sesonkitöitä…. 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Maatilayrityksen tulovirrat koostuvat lampaiden lisäksi myös vuokramökeistä ja metsästä, ja niitä seurataan eri….</a:t>
            </a: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Ympäristö- osion tulokset kertovat hyvistä, tavanomaisessa viljelyssä toteutettavista menetelmistä…</a:t>
            </a: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Energiankäytön ja kierrätyksen osalta paalimuovien kierrätys on haastavaa, kuten niin monessa paikassa muuallakin. </a:t>
            </a: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Eläinten hyvinvointi on hyvällä tasolla, lähinnä haasteeksi koetaan tautivapauksien valvonta</a:t>
            </a:r>
            <a:r>
              <a:rPr lang="fi-FI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.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61C5F82-60C4-A7F7-2979-42805BFB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321614-E50F-21E2-3FA7-840FC6E1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Yrittäjän hyvinvointi perustana vastuulliselle ruokaketjulle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ACAC6D82-13EF-8E3F-376F-995466C7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62" y="162756"/>
            <a:ext cx="10580888" cy="947363"/>
          </a:xfrm>
        </p:spPr>
        <p:txBody>
          <a:bodyPr/>
          <a:lstStyle/>
          <a:p>
            <a:r>
              <a:rPr lang="fi-FI" sz="3600" b="1" dirty="0">
                <a:solidFill>
                  <a:srgbClr val="3AA9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Book"/>
              </a:rPr>
              <a:t>Vastuullisuuskartoituksen tulokset, palaute ja toimenpidesuunnitelma</a:t>
            </a: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7CF5952-226B-659C-AA76-4A2D00F283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769369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6F1B4BCB-C3E2-59EA-B825-D8589D43D2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2" y="502024"/>
            <a:ext cx="10580888" cy="5245857"/>
          </a:xfrm>
        </p:spPr>
        <p:txBody>
          <a:bodyPr/>
          <a:lstStyle/>
          <a:p>
            <a:r>
              <a:rPr lang="fi-FI" sz="2800" dirty="0">
                <a:solidFill>
                  <a:schemeClr val="accent2"/>
                </a:solidFill>
              </a:rPr>
              <a:t>Yrittäjän hyvinvointi:</a:t>
            </a:r>
          </a:p>
          <a:p>
            <a:endParaRPr lang="fi-FI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Toiminta yhden yrittäjän varassa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Fyysisesti raskaat työt, rästitöitä jää, pitkät päivät osin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Heikko lomittajatilanne, töistä irtautuminen ei ole mahdollista, äitiys ja sairauslomat jäävät osin pitämättä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Suoramyynti työllistää ja rasittaa myös henkisesti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Harjoittelijat helpottavat töitä ja viihtyvät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 toimintaan panostetaan oman jaksamisen kustannuksella</a:t>
            </a:r>
            <a:endParaRPr lang="fi-F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304C287-DD70-4672-A20D-32FFB157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EFA7F99-9019-734F-5DF9-16655D5B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otsikko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BD388612-5512-FD04-20A5-5A6C035CF3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/>
              <a:t>20XX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6756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F62D429-3C31-0F7B-93F2-2A16DE6DFA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2" y="327172"/>
            <a:ext cx="10580888" cy="5420710"/>
          </a:xfrm>
        </p:spPr>
        <p:txBody>
          <a:bodyPr/>
          <a:lstStyle/>
          <a:p>
            <a:r>
              <a:rPr lang="fi-FI" sz="2800" dirty="0">
                <a:solidFill>
                  <a:schemeClr val="accent2"/>
                </a:solidFill>
              </a:rPr>
              <a:t>Talous</a:t>
            </a:r>
          </a:p>
          <a:p>
            <a:endParaRPr lang="fi-FI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Monimuotoista toimintaa, lammastalous vain yksi osa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Budjetit tehdään ”päässä” ja kokemusten pohjalta ei paperilla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Tuotantokustannuksia ei tiedetä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Talouden aktiivinen seuranta ja analysointi harvinaista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Tulonmuodostus heikkoa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 töitä on paljon, saisipa siitä palkkaa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05A3165-68AE-B0F9-FC8B-6B4B2A94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8AE8BFE-F40F-F0C2-1795-81CFD3520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otsikko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38BBA43D-EE66-28F6-95DA-BACAEA9A97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/>
              <a:t>20XX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96594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ACF1598-DBB4-6E90-4DE9-CC236997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134E309A-B992-ACF5-BCD4-81858C58E3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Aina voi parantaa!</a:t>
            </a:r>
          </a:p>
          <a:p>
            <a:endParaRPr lang="fi-FI" dirty="0"/>
          </a:p>
          <a:p>
            <a:r>
              <a:rPr lang="fi-FI" dirty="0"/>
              <a:t>Älä jää yksin, kysy apua asiantuntijoilta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D69BA2E-FC42-4EA9-94EC-094C1A3C8CA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fi-FI"/>
              <a:t>Esityksen otsikko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AD81B756-B4AE-9503-0067-5A34B6E0359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r>
              <a:rPr lang="fi-FI" noProof="0"/>
              <a:t>20XX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539770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07E28CE-A36E-4063-C113-96A820E0E9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450" y="1090570"/>
            <a:ext cx="10915300" cy="4999838"/>
          </a:xfrm>
        </p:spPr>
        <p:txBody>
          <a:bodyPr/>
          <a:lstStyle/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Kehittämistoimenpide-ehdotus: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Haasteeksi osoittautuneeseen yrittäjän jaksamiseen ja lampolan käsityövaltaiseen ruokintaan yrittäjällä oli jo suunnitelma parantaa rakenteita niin, että ruokintaa voidaan koneellistaa. Arki on kuitenkin edelleenkin työläs, ja töistä irrottautuminen………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Suosittelemme yrittäjälle lampaanlihan myynnin uudelleen tarkastelua ja vertailevia laskelmia suoramyynnin ja osuuskunnan kautta tehtävän myynnin välillä. Laskelmissa tulee talouden lisäksi huomioida lihanmyyntitapojen vaatima kokonaistyöaika teuraskuljetuksien, jatkojalostuksen ja lihan toimituksien kanssa.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Lammastuotannon koko strategiaa olisi hyvä uudelleen tarkastella sekä talous että työaikavaatimus huomioiden. Mikä työ tuottaa parhaan taloudellisen vastineen, mitkä ovat yrittäjän omat vahvuudet ja mikä työ tuottaa myös iloa. </a:t>
            </a: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Kokonaisuutta olisi hyvä tarkastella yrittäjän vuosikellon avulla, töiden vaatima työaika huomioiden. Töistä irrottautumista ja lomien parempaa toteutumista voitaisiin parantaa työohjeiden tarkentamisella.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61C5F82-60C4-A7F7-2979-42805BFB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321614-E50F-21E2-3FA7-840FC6E1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Yrittäjän hyvinvointi perustana vastuulliselle ruokaketjulle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ACAC6D82-13EF-8E3F-376F-995466C7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60" y="162757"/>
            <a:ext cx="10999190" cy="718088"/>
          </a:xfrm>
        </p:spPr>
        <p:txBody>
          <a:bodyPr/>
          <a:lstStyle/>
          <a:p>
            <a:r>
              <a:rPr lang="fi-FI" sz="2800" b="1" dirty="0">
                <a:solidFill>
                  <a:srgbClr val="3AA9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Book"/>
              </a:rPr>
              <a:t>Vastuullisuuskartoituksen tulokset, palaute ja toimenpidesuunnitelma</a:t>
            </a: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7CF5952-226B-659C-AA76-4A2D00F283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618756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07E28CE-A36E-4063-C113-96A820E0E9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450" y="1090570"/>
            <a:ext cx="10915300" cy="4999838"/>
          </a:xfrm>
        </p:spPr>
        <p:txBody>
          <a:bodyPr/>
          <a:lstStyle/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Kehittämistoimenpide-ehdotus: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Haasteeksi osoittautuneeseen yrittäjän jaksamiseen ja lampolan käsityövaltaiseen ruokintaan yrittäjällä oli jo suunnitelma parantaa rakenteita niin, että ruokintaa voidaan koneellistaa. Arki on kuitenkin edelleenkin työläs, ja töistä irrottautuminen………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Suosittelemme yrittäjälle lampaanlihan myynnin uudelleen tarkastelua ja vertailevia laskelmia suoramyynnin ja osuuskunnan kautta tehtävän myynnin välillä. Laskelmissa tulee talouden lisäksi huomioida lihanmyyntitapojen vaatima kokonaistyöaika teuraskuljetuksien, jatkojalostuksen ja lihan toimituksien kanssa.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Lammastuotannon koko strategiaa olisi hyvä uudelleen tarkastella sekä talous että työaikavaatimus huomioiden. Mikä työ tuottaa parhaan taloudellisen vastineen, mitkä ovat yrittäjän omat vahvuudet ja mikä työ tuottaa myös iloa. </a:t>
            </a:r>
          </a:p>
          <a:p>
            <a:pPr fontAlgn="ctr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fi-FI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Medium"/>
              </a:rPr>
              <a:t>Kokonaisuutta olisi hyvä tarkastella yrittäjän vuosikellon avulla, töiden vaatima työaika huomioiden. Töistä irrottautumista ja lomien parempaa toteutumista voitaisiin parantaa työohjeiden tarkentamisella.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61C5F82-60C4-A7F7-2979-42805BFB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321614-E50F-21E2-3FA7-840FC6E1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Yrittäjän hyvinvointi perustana vastuulliselle ruokaketjulle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ACAC6D82-13EF-8E3F-376F-995466C7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60" y="162757"/>
            <a:ext cx="10999190" cy="718088"/>
          </a:xfrm>
        </p:spPr>
        <p:txBody>
          <a:bodyPr/>
          <a:lstStyle/>
          <a:p>
            <a:r>
              <a:rPr lang="fi-FI" sz="2800" b="1" dirty="0">
                <a:solidFill>
                  <a:srgbClr val="3AA9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TC Legacy Sans Book"/>
              </a:rPr>
              <a:t>Vastuullisuuskartoituksen tulokset, palaute ja toimenpidesuunnitelma</a:t>
            </a: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7CF5952-226B-659C-AA76-4A2D00F283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355028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5B917A4D-2BEC-7243-34A5-1C6F2ACFD63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Tilan strategian ja vision kirkastaminen</a:t>
            </a:r>
            <a:r>
              <a:rPr lang="fi-FI" dirty="0">
                <a:sym typeface="Wingdings" panose="05000000000000000000" pitchFamily="2" charset="2"/>
              </a:rPr>
              <a:t> selkeät tavoitteet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Mikä tuottaa parhaan taloudellisen vastineen, ja tuo myös iloa, yrittäjien vahvuuksien käyttö (työn mielekkyys)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Vertailevat laskelmat lihan myynnin  vaihtoehdoista huomioiden työn käyttö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Tilan töiden ja tuotannon vuosikello  selkeys suunnitelmallisuus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Fyysisen kuormituksen helpottaminen: rakenteet, työtavat, ulkoistaminen, työterveyshuolto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Lomitus, oikeasti lomalle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Työohjeet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Budjetointi, talouslaskemat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86A1956-BB1B-46EE-29CF-7E5977D2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9D3E68E-FE5F-53CA-7C09-2DB20F5F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otsikko</a:t>
            </a:r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04C47260-FAB6-DAC7-CBB8-8AA9E5AF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Toimenpidesuunnitelmissa: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DEC106DD-FAB0-8A78-556B-43C4A58359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/>
              <a:t>20XX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82581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C8F0D2E6-A0A4-59BA-3611-0952EE584B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2" y="502024"/>
            <a:ext cx="10580888" cy="5245857"/>
          </a:xfrm>
        </p:spPr>
        <p:txBody>
          <a:bodyPr/>
          <a:lstStyle/>
          <a:p>
            <a:r>
              <a:rPr lang="fi-FI" sz="4400" dirty="0">
                <a:solidFill>
                  <a:schemeClr val="accent2"/>
                </a:solidFill>
              </a:rPr>
              <a:t>Hyvääkin paljon!</a:t>
            </a:r>
          </a:p>
          <a:p>
            <a:endParaRPr lang="fi-FI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Panostetaan laatuun ja pyritään tekemään tasokkaasti, brändejä luotu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Lampaiden hyvinvointiin panostetaan laajasti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Ympäristöasiat kunnossa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Paikallisuus tiedostetaan ja toteutetaan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Harjoittelijat tulevat mielellään </a:t>
            </a:r>
            <a:r>
              <a:rPr lang="fi-FI" dirty="0">
                <a:sym typeface="Wingdings" panose="05000000000000000000" pitchFamily="2" charset="2"/>
              </a:rPr>
              <a:t> hyvä työnantajakokemus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46D9999-1EC2-7496-523C-9661EE90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D622BCB-E40E-809B-B955-04A4498E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otsikko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8E04496-7D29-8702-2308-A39BB3A33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/>
              <a:t>20XX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7581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henkilö, lammas, vaate, piha-&#10;&#10;Kuvaus luotu automaattisesti">
            <a:extLst>
              <a:ext uri="{FF2B5EF4-FFF2-40B4-BE49-F238E27FC236}">
                <a16:creationId xmlns:a16="http://schemas.microsoft.com/office/drawing/2014/main" id="{40809DEE-C945-5B9D-F21B-2497515C633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329" r="329"/>
          <a:stretch>
            <a:fillRect/>
          </a:stretch>
        </p:blipFill>
        <p:spPr/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B485E15-AAB6-C92B-CAAB-6D97A35075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i-FI" dirty="0"/>
              <a:t>Sari Heltelä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A6466C4-9516-7A18-CE6A-90B99486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4B69081-DAA5-2317-C823-883BD90D7D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/>
              <a:t> Lammastuotannon erityisasiantuntija </a:t>
            </a:r>
          </a:p>
          <a:p>
            <a:r>
              <a:rPr lang="fi-FI" dirty="0"/>
              <a:t>ProAgria Etelä-Savo</a:t>
            </a:r>
          </a:p>
          <a:p>
            <a:r>
              <a:rPr lang="fi-FI" dirty="0"/>
              <a:t>Lammasneuvonta Itä-Suomen alueella ja vähän muuallakin</a:t>
            </a:r>
          </a:p>
          <a:p>
            <a:r>
              <a:rPr lang="fi-FI" dirty="0"/>
              <a:t>Vastuullisuudesta kasvua ja kannattavuutta hanke</a:t>
            </a:r>
          </a:p>
          <a:p>
            <a:r>
              <a:rPr lang="fi-FI" dirty="0"/>
              <a:t>YLLI </a:t>
            </a:r>
            <a:r>
              <a:rPr lang="fi-FI" dirty="0" err="1"/>
              <a:t>Yhessä</a:t>
            </a:r>
            <a:r>
              <a:rPr lang="fi-FI" dirty="0"/>
              <a:t> lihat liikkeelle hankevastaava</a:t>
            </a:r>
          </a:p>
          <a:p>
            <a:r>
              <a:rPr lang="fi-FI" dirty="0"/>
              <a:t>Vastuullisen lammasyrityksen ABC hankevastaava</a:t>
            </a:r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33D86A8-87B8-94F2-9590-A4B3FC2273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CFB5074-6069-7EBB-A2C0-E7EB58121B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sari.heltela@proagria.fi </a:t>
            </a:r>
            <a:endParaRPr lang="fi-FI" dirty="0"/>
          </a:p>
          <a:p>
            <a:r>
              <a:rPr lang="fi-FI" dirty="0"/>
              <a:t>040 593 7528</a:t>
            </a:r>
          </a:p>
        </p:txBody>
      </p:sp>
    </p:spTree>
    <p:extLst>
      <p:ext uri="{BB962C8B-B14F-4D97-AF65-F5344CB8AC3E}">
        <p14:creationId xmlns:p14="http://schemas.microsoft.com/office/powerpoint/2010/main" val="3980450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FF78C3B-3425-85E3-EAAE-34C8ED7C45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2" y="1778466"/>
            <a:ext cx="10580888" cy="39694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Strategiapohdintoja: mikä on järkevin vaihtoehto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/>
              <a:t>Useilla tiloilla suoramyynnin osuus vähentynyt </a:t>
            </a:r>
            <a:r>
              <a:rPr lang="fi-FI" dirty="0">
                <a:sym typeface="Wingdings" panose="05000000000000000000" pitchFamily="2" charset="2"/>
              </a:rPr>
              <a:t> työmäärä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Tuotannon aikataulutus ja selkeyttäminen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Vuosikellojen täyttö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Lampolarakenteiden parantaminen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dirty="0">
                <a:sym typeface="Wingdings" panose="05000000000000000000" pitchFamily="2" charset="2"/>
              </a:rPr>
              <a:t> seurataan tuloksia ja muokataan toimintaa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DF8DEB1-1341-62E0-55BA-93594D60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81410B0-93AC-0353-9F7C-BB8DE2292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otsikko</a:t>
            </a:r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01D5B64C-34EA-556E-B7F3-A5C8C684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on tapahtunut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76E3CDF-9483-03C7-114C-85B183748E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/>
              <a:t>20XX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3597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48700C7C-8B8C-73CE-4AC6-76AA99864C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057" t="-14850" r="21443" b="15265"/>
          <a:stretch/>
        </p:blipFill>
        <p:spPr>
          <a:xfrm>
            <a:off x="5562600" y="-702811"/>
            <a:ext cx="6629400" cy="6853238"/>
          </a:xfrm>
          <a:prstGeom prst="rect">
            <a:avLst/>
          </a:prstGeom>
        </p:spPr>
      </p:pic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15D33538-00C1-DDCF-656B-80FA15D199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sz="2800" dirty="0"/>
              <a:t>Vastuullisuus kannattaa!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9AA791BC-F507-0C90-A403-9AB4FFB954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Teot näkyvät parantuneina tuloksina pitkällä aikavälillä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Kerro teoistasi : jälleenmyyjät, some, tapahtumat, keskustelut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Ole ylpeä tekemisistäsi ja kehitä osaamistasi!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75E36FB5-1FC4-8B5D-739C-B233ECC5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hyödyntää vastuullisuusteot?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206D36C-6BFF-277E-D6FB-72741CC34F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95113" y="136525"/>
            <a:ext cx="496887" cy="365125"/>
          </a:xfrm>
        </p:spPr>
        <p:txBody>
          <a:bodyPr/>
          <a:lstStyle/>
          <a:p>
            <a:fld id="{7A9E80BB-C0DF-4F1B-8821-E3FD53412EF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AFD7675-0243-9679-5FB7-9A2BB393FC3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fi-FI"/>
              <a:t>Esityksen otsikko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A27DEE85-17F5-7A81-BE28-2EA3ABFCBD4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r>
              <a:rPr lang="fi-FI" noProof="0"/>
              <a:t>20XX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69165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86C1396-17F0-D5BE-86CF-1DEE361194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sz="5400" b="1" dirty="0">
                <a:solidFill>
                  <a:schemeClr val="accent1">
                    <a:lumMod val="75000"/>
                  </a:schemeClr>
                </a:solidFill>
              </a:rPr>
              <a:t>Kiitos!</a:t>
            </a:r>
          </a:p>
          <a:p>
            <a:r>
              <a:rPr lang="fi-FI" sz="3600" dirty="0">
                <a:solidFill>
                  <a:schemeClr val="accent1">
                    <a:lumMod val="75000"/>
                  </a:schemeClr>
                </a:solidFill>
              </a:rPr>
              <a:t>Tehdään yhdessä vastuullisuustekoja ja kerrotaan niistä!</a:t>
            </a:r>
            <a:endParaRPr lang="fi-FI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8699E60A-BF3F-9978-1BCC-232180DF18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# Onnistumme yhdessä!</a:t>
            </a:r>
          </a:p>
        </p:txBody>
      </p:sp>
      <p:pic>
        <p:nvPicPr>
          <p:cNvPr id="21" name="Kuvan paikkamerkki 20" descr="Kuva, joka sisältää kohteen teksti, ympyrä, tunniste, logo&#10;&#10;Kuvaus luotu automaattisesti">
            <a:extLst>
              <a:ext uri="{FF2B5EF4-FFF2-40B4-BE49-F238E27FC236}">
                <a16:creationId xmlns:a16="http://schemas.microsoft.com/office/drawing/2014/main" id="{82F72AE8-6DDD-8A9B-A39C-5C065DCEBBF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6765" t="385" r="17739" b="-385"/>
          <a:stretch/>
        </p:blipFill>
        <p:spPr>
          <a:xfrm rot="5400000">
            <a:off x="1446213" y="1231866"/>
            <a:ext cx="2414587" cy="2398713"/>
          </a:xfrm>
        </p:spPr>
      </p:pic>
    </p:spTree>
    <p:extLst>
      <p:ext uri="{BB962C8B-B14F-4D97-AF65-F5344CB8AC3E}">
        <p14:creationId xmlns:p14="http://schemas.microsoft.com/office/powerpoint/2010/main" val="325407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puu, ulko, vuori&#10;&#10;Kuvaus luotu automaattisesti">
            <a:extLst>
              <a:ext uri="{FF2B5EF4-FFF2-40B4-BE49-F238E27FC236}">
                <a16:creationId xmlns:a16="http://schemas.microsoft.com/office/drawing/2014/main" id="{0E71EEA8-1B07-4D90-1FE6-DF1AF14222B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888743" y="215292"/>
            <a:ext cx="8075496" cy="4540250"/>
          </a:xfr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A01450B-E5AE-315B-2FED-AFB7E78C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3A8EA45C-FDAE-6A47-3105-A67A9739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97" y="4755542"/>
            <a:ext cx="10827806" cy="889693"/>
          </a:xfrm>
        </p:spPr>
        <p:txBody>
          <a:bodyPr/>
          <a:lstStyle/>
          <a:p>
            <a:r>
              <a:rPr lang="fi-FI" dirty="0"/>
              <a:t>Vastuullisuudesta kasvua ja kannattavuutta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6394EF46-157F-4408-2F4C-DA8D63CBE7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 dirty="0"/>
              <a:t>22.3.2023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E3346AC-81B0-8CB9-0252-15E60B887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22" y="5666362"/>
            <a:ext cx="3251178" cy="1149096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EFF9B5D-9387-CCD0-24D5-8F0F217BC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925" y="6012010"/>
            <a:ext cx="4025732" cy="63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32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CFE73BA-20C6-7C55-EFBA-4173B020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A32B5728-5403-5424-E70E-83E856B275D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Mitä vastuullisuus ruokaketjun alkupäässä tarkoittaa?</a:t>
            </a:r>
          </a:p>
        </p:txBody>
      </p:sp>
    </p:spTree>
    <p:extLst>
      <p:ext uri="{BB962C8B-B14F-4D97-AF65-F5344CB8AC3E}">
        <p14:creationId xmlns:p14="http://schemas.microsoft.com/office/powerpoint/2010/main" val="389054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1E272D8A-8091-79A3-3A75-AF1760FAF49F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484649605"/>
              </p:ext>
            </p:extLst>
          </p:nvPr>
        </p:nvGraphicFramePr>
        <p:xfrm>
          <a:off x="754063" y="1208088"/>
          <a:ext cx="10580687" cy="454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2F489E9-88EB-D6FE-5CC5-BF236A4F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DA7E2D1-F920-9423-825D-FF35829CE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Yrittäjän hyvinvointi perustana vastuulliselle ruokaketjulle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470A76A0-7A4A-CB3F-1A50-63322DC1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Vastuullisuuden osa-alueet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7ABF60FC-FD1F-A927-8E16-F440128CA2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554362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08D0B25-C46E-8AE2-0135-66ED291C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A9E80BB-C0DF-4F1B-8821-E3FD53412EFF}" type="slidenum">
              <a:rPr lang="fi-FI" noProof="0" smtClean="0"/>
              <a:pPr rtl="0"/>
              <a:t>6</a:t>
            </a:fld>
            <a:endParaRPr lang="fi-FI" noProof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6BCC9A0-BE9C-D7E5-016B-42F507A980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fi-FI" sz="5400" dirty="0"/>
              <a:t>Vastuullisuus </a:t>
            </a:r>
          </a:p>
          <a:p>
            <a:r>
              <a:rPr lang="fi-FI" sz="5400" dirty="0"/>
              <a:t>on tekemisessä </a:t>
            </a:r>
          </a:p>
          <a:p>
            <a:r>
              <a:rPr lang="fi-FI" sz="5400" dirty="0"/>
              <a:t>			ja </a:t>
            </a:r>
          </a:p>
          <a:p>
            <a:r>
              <a:rPr lang="fi-FI" sz="5400" dirty="0"/>
              <a:t>se pitää pystyä todentamaan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281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4C47F7D-761E-0A82-5F82-246B90F1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A9E80BB-C0DF-4F1B-8821-E3FD53412EFF}" type="slidenum">
              <a:rPr lang="fi-FI" noProof="0" smtClean="0"/>
              <a:pPr rtl="0"/>
              <a:t>7</a:t>
            </a:fld>
            <a:endParaRPr lang="fi-FI" noProof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148099C-0A41-1911-95DE-F4C1C86E980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fi-FI" dirty="0"/>
              <a:t>Katsaus nykytilanteeseen kuinka toimimme jo vastuullisesti</a:t>
            </a:r>
          </a:p>
        </p:txBody>
      </p:sp>
    </p:spTree>
    <p:extLst>
      <p:ext uri="{BB962C8B-B14F-4D97-AF65-F5344CB8AC3E}">
        <p14:creationId xmlns:p14="http://schemas.microsoft.com/office/powerpoint/2010/main" val="4124626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2386E17-6321-316E-C923-26A4E8FE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5A52C1-EC9E-8581-6765-969E8B7D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Yrittäjän hyvinvointi perustana vastuulliselle ruokaketjulle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D61C4622-2F9E-1523-20D1-5EADFDE3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62" y="162756"/>
            <a:ext cx="9278471" cy="365125"/>
          </a:xfrm>
        </p:spPr>
        <p:txBody>
          <a:bodyPr/>
          <a:lstStyle/>
          <a:p>
            <a:r>
              <a:rPr lang="fi-FI" dirty="0"/>
              <a:t>Vastuullisuuskartoitustyökalu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FB1E7260-54D9-6FC0-24D5-25B1204CC7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 dirty="0"/>
              <a:t>2023</a:t>
            </a:r>
          </a:p>
        </p:txBody>
      </p:sp>
      <p:pic>
        <p:nvPicPr>
          <p:cNvPr id="8" name="Sisällön paikkamerkki 9">
            <a:extLst>
              <a:ext uri="{FF2B5EF4-FFF2-40B4-BE49-F238E27FC236}">
                <a16:creationId xmlns:a16="http://schemas.microsoft.com/office/drawing/2014/main" id="{F137D31A-9846-921A-FD41-2A432FC30A0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l="2330" t="22539" r="50104" b="33534"/>
          <a:stretch/>
        </p:blipFill>
        <p:spPr bwMode="auto">
          <a:xfrm>
            <a:off x="1746565" y="1182543"/>
            <a:ext cx="9360000" cy="4862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716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1362464C-558C-DA48-6B6F-7BA05CAB9BF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038901" y="136899"/>
            <a:ext cx="9000000" cy="6128662"/>
          </a:xfr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656FE9D-B4AA-0C4F-8790-0E046956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AF5AAB3-FB4B-21AB-8287-EE7EC15E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Yrittäjän hyvinvointi perustana vastuulliselle ruokaketjulle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65513E44-6EC9-6FE3-1F97-9BC34AD704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fi-FI" noProof="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900555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ProAgria">
      <a:dk1>
        <a:sysClr val="windowText" lastClr="000000"/>
      </a:dk1>
      <a:lt1>
        <a:sysClr val="window" lastClr="FFFFFF"/>
      </a:lt1>
      <a:dk2>
        <a:srgbClr val="00463E"/>
      </a:dk2>
      <a:lt2>
        <a:srgbClr val="E8E8E8"/>
      </a:lt2>
      <a:accent1>
        <a:srgbClr val="0AEF62"/>
      </a:accent1>
      <a:accent2>
        <a:srgbClr val="35B559"/>
      </a:accent2>
      <a:accent3>
        <a:srgbClr val="00463E"/>
      </a:accent3>
      <a:accent4>
        <a:srgbClr val="CBC495"/>
      </a:accent4>
      <a:accent5>
        <a:srgbClr val="DCE000"/>
      </a:accent5>
      <a:accent6>
        <a:srgbClr val="E48D4E"/>
      </a:accent6>
      <a:hlink>
        <a:srgbClr val="1176E5"/>
      </a:hlink>
      <a:folHlink>
        <a:srgbClr val="3CD8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8949_TF16411254_Win32" id="{F48E91CD-70E7-4F52-ACA3-5DE13F8B57F2}" vid="{CC8DBDAC-B6C3-4EED-A273-01FE0152A4D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0F98B39-7EBA-4823-84A5-26F4787998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6AFC83-AE02-40B8-BC2C-6B2B88106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621FE4-3184-49E6-95AD-A045530002EF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1184</TotalTime>
  <Words>859</Words>
  <Application>Microsoft Office PowerPoint</Application>
  <PresentationFormat>Laajakuva</PresentationFormat>
  <Paragraphs>176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EuclidCircularB</vt:lpstr>
      <vt:lpstr>Segoe UI Light</vt:lpstr>
      <vt:lpstr>Times New Roman</vt:lpstr>
      <vt:lpstr>Wingdings</vt:lpstr>
      <vt:lpstr>Office-teema</vt:lpstr>
      <vt:lpstr>Vastuullisuus liiketoiminnan moottorina Vastuullisuudesta kasvua ja kannattavuutta 12.9.2024 </vt:lpstr>
      <vt:lpstr>PowerPoint-esitys</vt:lpstr>
      <vt:lpstr>Vastuullisuudesta kasvua ja kannattavuutta</vt:lpstr>
      <vt:lpstr>PowerPoint-esitys</vt:lpstr>
      <vt:lpstr>Vastuullisuuden osa-alueet</vt:lpstr>
      <vt:lpstr>PowerPoint-esitys</vt:lpstr>
      <vt:lpstr>PowerPoint-esitys</vt:lpstr>
      <vt:lpstr>Vastuullisuuskartoitustyökalu</vt:lpstr>
      <vt:lpstr>PowerPoint-esitys</vt:lpstr>
      <vt:lpstr>Vastuullisuuskartoituksen tulokset, palaute ja toimenpidesuunnitelma  </vt:lpstr>
      <vt:lpstr>PowerPoint-esitys</vt:lpstr>
      <vt:lpstr>Vastuullisuuskartoituksen tulokset, palaute ja toimenpidesuunnitelma  </vt:lpstr>
      <vt:lpstr>PowerPoint-esitys</vt:lpstr>
      <vt:lpstr>PowerPoint-esitys</vt:lpstr>
      <vt:lpstr>PowerPoint-esitys</vt:lpstr>
      <vt:lpstr>Vastuullisuuskartoituksen tulokset, palaute ja toimenpidesuunnitelma  </vt:lpstr>
      <vt:lpstr>Vastuullisuuskartoituksen tulokset, palaute ja toimenpidesuunnitelma  </vt:lpstr>
      <vt:lpstr>Toimenpidesuunnitelmissa:</vt:lpstr>
      <vt:lpstr>PowerPoint-esitys</vt:lpstr>
      <vt:lpstr>Mitä on tapahtunut</vt:lpstr>
      <vt:lpstr>Miten hyödyntää vastuullisuusteot?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otsikko</dc:title>
  <dc:creator>Birgitta Salminen</dc:creator>
  <cp:lastModifiedBy>Sari Heltelä</cp:lastModifiedBy>
  <cp:revision>54</cp:revision>
  <dcterms:created xsi:type="dcterms:W3CDTF">2022-04-25T11:59:49Z</dcterms:created>
  <dcterms:modified xsi:type="dcterms:W3CDTF">2024-09-12T07:28:24Z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